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735763" cy="98663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gZtwy0ZOYDRrPVOY3JCQNCj8jBEQ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4A31434-4B0D-4727-8E71-1AAC0C6C9172}">
  <a:tblStyle styleId="{A4A31434-4B0D-4727-8E71-1AAC0C6C917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4E6"/>
          </a:solidFill>
        </a:fill>
      </a:tcStyle>
    </a:wholeTbl>
    <a:band1H>
      <a:tcTxStyle/>
      <a:tcStyle>
        <a:tcBdr/>
        <a:fill>
          <a:solidFill>
            <a:srgbClr val="FFE8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FFE8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4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4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64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5373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16150" y="1233488"/>
            <a:ext cx="230346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altLang="ja-JP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7051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1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648"/>
            </a:lvl1pPr>
            <a:lvl2pPr lvl="1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373"/>
            </a:lvl2pPr>
            <a:lvl3pPr lvl="2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236"/>
            </a:lvl3pPr>
            <a:lvl4pPr lvl="3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4pPr>
            <a:lvl5pPr lvl="4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5pPr>
            <a:lvl6pPr lvl="5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6pPr>
            <a:lvl7pPr lvl="6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7pPr>
            <a:lvl8pPr lvl="7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8pPr>
            <a:lvl9pPr lvl="8" algn="ctr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1449698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550677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7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12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20929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648">
                <a:solidFill>
                  <a:schemeClr val="dk1"/>
                </a:solidFill>
              </a:defRPr>
            </a:lvl1pPr>
            <a:lvl2pPr marL="837197" lvl="1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373">
                <a:solidFill>
                  <a:srgbClr val="888888"/>
                </a:solidFill>
              </a:defRPr>
            </a:lvl2pPr>
            <a:lvl3pPr marL="1255795" lvl="2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236">
                <a:solidFill>
                  <a:srgbClr val="888888"/>
                </a:solidFill>
              </a:defRPr>
            </a:lvl3pPr>
            <a:lvl4pPr marL="1674393" lvl="3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099">
                <a:solidFill>
                  <a:srgbClr val="888888"/>
                </a:solidFill>
              </a:defRPr>
            </a:lvl4pPr>
            <a:lvl5pPr marL="2092992" lvl="4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099">
                <a:solidFill>
                  <a:srgbClr val="888888"/>
                </a:solidFill>
              </a:defRPr>
            </a:lvl5pPr>
            <a:lvl6pPr marL="2511590" lvl="5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099">
                <a:solidFill>
                  <a:srgbClr val="888888"/>
                </a:solidFill>
              </a:defRPr>
            </a:lvl6pPr>
            <a:lvl7pPr marL="2930188" lvl="6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099">
                <a:solidFill>
                  <a:srgbClr val="888888"/>
                </a:solidFill>
              </a:defRPr>
            </a:lvl7pPr>
            <a:lvl8pPr marL="3348786" lvl="7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099">
                <a:solidFill>
                  <a:srgbClr val="888888"/>
                </a:solidFill>
              </a:defRPr>
            </a:lvl8pPr>
            <a:lvl9pPr marL="3767385" lvl="8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09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2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3" y="2428349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18598" lvl="0" indent="-20929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648" b="1"/>
            </a:lvl1pPr>
            <a:lvl2pPr marL="837197" lvl="1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373" b="1"/>
            </a:lvl2pPr>
            <a:lvl3pPr marL="1255795" lvl="2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236" b="1"/>
            </a:lvl3pPr>
            <a:lvl4pPr marL="1674393" lvl="3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4pPr>
            <a:lvl5pPr marL="2092992" lvl="4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5pPr>
            <a:lvl6pPr marL="2511590" lvl="5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6pPr>
            <a:lvl7pPr marL="2930188" lvl="6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7pPr>
            <a:lvl8pPr marL="3348786" lvl="7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8pPr>
            <a:lvl9pPr marL="3767385" lvl="8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3" y="3618444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428349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18598" lvl="0" indent="-20929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648" b="1"/>
            </a:lvl1pPr>
            <a:lvl2pPr marL="837197" lvl="1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373" b="1"/>
            </a:lvl2pPr>
            <a:lvl3pPr marL="1255795" lvl="2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236" b="1"/>
            </a:lvl3pPr>
            <a:lvl4pPr marL="1674393" lvl="3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4pPr>
            <a:lvl5pPr marL="2092992" lvl="4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5pPr>
            <a:lvl6pPr marL="2511590" lvl="5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6pPr>
            <a:lvl7pPr marL="2930188" lvl="6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7pPr>
            <a:lvl8pPr marL="3348786" lvl="7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8pPr>
            <a:lvl9pPr marL="3767385" lvl="8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618444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1394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837197" lvl="1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674393" lvl="3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092992" lvl="4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511590" lvl="5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930188" lvl="6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348786" lvl="7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767385" lvl="8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19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2915544" y="1426285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348832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197"/>
            </a:lvl1pPr>
            <a:lvl2pPr marL="837197" lvl="1" indent="-331390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1923"/>
            </a:lvl2pPr>
            <a:lvl3pPr marL="1255795" lvl="2" indent="-31394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648"/>
            </a:lvl3pPr>
            <a:lvl4pPr marL="1674393" lvl="3" indent="-296507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373"/>
            </a:lvl4pPr>
            <a:lvl5pPr marL="2092992" lvl="4" indent="-296507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373"/>
            </a:lvl5pPr>
            <a:lvl6pPr marL="2511590" lvl="5" indent="-296507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373"/>
            </a:lvl6pPr>
            <a:lvl7pPr marL="2930188" lvl="6" indent="-296507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373"/>
            </a:lvl7pPr>
            <a:lvl8pPr marL="3348786" lvl="7" indent="-296507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373"/>
            </a:lvl8pPr>
            <a:lvl9pPr marL="3767385" lvl="8" indent="-296507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373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472381" y="2971801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20929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1pPr>
            <a:lvl2pPr marL="837197" lvl="1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961"/>
            </a:lvl2pPr>
            <a:lvl3pPr marL="1255795" lvl="2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24"/>
            </a:lvl3pPr>
            <a:lvl4pPr marL="1674393" lvl="3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4pPr>
            <a:lvl5pPr marL="2092992" lvl="4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5pPr>
            <a:lvl6pPr marL="2511590" lvl="5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6pPr>
            <a:lvl7pPr marL="2930188" lvl="6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7pPr>
            <a:lvl8pPr marL="3348786" lvl="7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8pPr>
            <a:lvl9pPr marL="3767385" lvl="8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19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2915544" y="1426285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19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192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3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3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3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3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3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3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472381" y="2971801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18598" lvl="0" indent="-209299" algn="l">
              <a:lnSpc>
                <a:spcPct val="90000"/>
              </a:lnSpc>
              <a:spcBef>
                <a:spcPts val="687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99"/>
            </a:lvl1pPr>
            <a:lvl2pPr marL="837197" lvl="1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961"/>
            </a:lvl2pPr>
            <a:lvl3pPr marL="1255795" lvl="2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824"/>
            </a:lvl3pPr>
            <a:lvl4pPr marL="1674393" lvl="3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4pPr>
            <a:lvl5pPr marL="2092992" lvl="4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5pPr>
            <a:lvl6pPr marL="2511590" lvl="5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6pPr>
            <a:lvl7pPr marL="2930188" lvl="6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7pPr>
            <a:lvl8pPr marL="3348786" lvl="7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8pPr>
            <a:lvl9pPr marL="3767385" lvl="8" indent="-209299" algn="l">
              <a:lnSpc>
                <a:spcPct val="90000"/>
              </a:lnSpc>
              <a:spcBef>
                <a:spcPts val="343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687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9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824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altLang="ja-JP" smtClean="0"/>
              <a:pPr/>
              <a:t>‹#›</a:t>
            </a:fld>
            <a:endParaRPr lang="ja-JP" alt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28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"/>
          <p:cNvSpPr/>
          <p:nvPr/>
        </p:nvSpPr>
        <p:spPr>
          <a:xfrm>
            <a:off x="1818138" y="608566"/>
            <a:ext cx="3221724" cy="3841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696" tIns="41837" rIns="83696" bIns="41837" anchor="ctr" anchorCtr="0">
            <a:noAutofit/>
          </a:bodyPr>
          <a:lstStyle/>
          <a:p>
            <a:pPr algn="ctr"/>
            <a:endParaRPr sz="2000">
              <a:solidFill>
                <a:schemeClr val="lt1"/>
              </a:solidFill>
              <a:latin typeface="+mn-ea"/>
              <a:ea typeface="+mn-ea"/>
              <a:cs typeface="Calibri"/>
              <a:sym typeface="Calibri"/>
            </a:endParaRPr>
          </a:p>
        </p:txBody>
      </p:sp>
      <p:sp>
        <p:nvSpPr>
          <p:cNvPr id="103" name="Google Shape;103;p1"/>
          <p:cNvSpPr txBox="1"/>
          <p:nvPr/>
        </p:nvSpPr>
        <p:spPr>
          <a:xfrm>
            <a:off x="1191180" y="3046"/>
            <a:ext cx="4283711" cy="700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696" tIns="41837" rIns="83696" bIns="41837" anchor="t" anchorCtr="0">
            <a:spAutoFit/>
          </a:bodyPr>
          <a:lstStyle/>
          <a:p>
            <a:pPr algn="ctr"/>
            <a:r>
              <a:rPr lang="ja-JP" altLang="en-US" sz="2000" b="1" dirty="0">
                <a:latin typeface="+mn-ea"/>
                <a:ea typeface="+mn-ea"/>
                <a:cs typeface="MS Gothic"/>
                <a:sym typeface="MS Gothic"/>
              </a:rPr>
              <a:t>〇〇県の家庭料理　</a:t>
            </a:r>
            <a:r>
              <a:rPr lang="ja-JP" altLang="en-US" sz="2000" b="1" dirty="0">
                <a:latin typeface="+mn-ea"/>
                <a:ea typeface="+mn-ea"/>
                <a:cs typeface="MS Gothic"/>
                <a:sym typeface="MS Gothic"/>
              </a:rPr>
              <a:t>地域</a:t>
            </a:r>
            <a:r>
              <a:rPr lang="ja-JP" altLang="en-US" sz="2000" b="1" dirty="0" smtClean="0">
                <a:latin typeface="+mn-ea"/>
                <a:ea typeface="+mn-ea"/>
                <a:cs typeface="MS Gothic"/>
                <a:sym typeface="MS Gothic"/>
              </a:rPr>
              <a:t>の</a:t>
            </a:r>
            <a:r>
              <a:rPr lang="ja-JP" altLang="en-US" sz="2000" b="1" dirty="0">
                <a:latin typeface="+mn-ea"/>
                <a:ea typeface="+mn-ea"/>
                <a:cs typeface="MS Gothic"/>
                <a:sym typeface="MS Gothic"/>
              </a:rPr>
              <a:t>特徴</a:t>
            </a:r>
            <a:endParaRPr lang="en-US" altLang="ja-JP" sz="2000" b="1" dirty="0">
              <a:latin typeface="+mn-ea"/>
              <a:ea typeface="+mn-ea"/>
              <a:cs typeface="MS Gothic"/>
              <a:sym typeface="MS Gothic"/>
            </a:endParaRPr>
          </a:p>
          <a:p>
            <a:pPr algn="ctr"/>
            <a:r>
              <a:rPr lang="ja-JP" altLang="en-US" sz="2000" dirty="0">
                <a:latin typeface="+mn-ea"/>
                <a:ea typeface="+mn-ea"/>
                <a:cs typeface="MS Gothic"/>
                <a:sym typeface="MS Gothic"/>
              </a:rPr>
              <a:t>－副題副題副題副題副題</a:t>
            </a:r>
            <a:r>
              <a:rPr lang="en-US" altLang="ja-JP" sz="2000" dirty="0">
                <a:latin typeface="+mn-ea"/>
                <a:ea typeface="+mn-ea"/>
                <a:cs typeface="MS Mincho"/>
                <a:sym typeface="MS Mincho"/>
              </a:rPr>
              <a:t>―</a:t>
            </a:r>
            <a:endParaRPr sz="2000" dirty="0">
              <a:solidFill>
                <a:schemeClr val="dk1"/>
              </a:solidFill>
              <a:latin typeface="+mn-ea"/>
              <a:ea typeface="+mn-ea"/>
              <a:cs typeface="Century"/>
              <a:sym typeface="Century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1519292" y="677938"/>
            <a:ext cx="3551719" cy="4846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696" tIns="41837" rIns="83696" bIns="41837" anchor="t" anchorCtr="0">
            <a:spAutoFit/>
          </a:bodyPr>
          <a:lstStyle/>
          <a:p>
            <a:pPr algn="ctr"/>
            <a:r>
              <a:rPr lang="ja-JP" altLang="en-US" dirty="0">
                <a:latin typeface="+mn-ea"/>
                <a:ea typeface="+mn-ea"/>
                <a:cs typeface="MS Gothic"/>
                <a:sym typeface="MS Gothic"/>
              </a:rPr>
              <a:t>〇代表発表者</a:t>
            </a:r>
            <a:r>
              <a:rPr lang="en-US" altLang="ja-JP" baseline="40000" dirty="0">
                <a:latin typeface="+mn-ea"/>
                <a:ea typeface="+mn-ea"/>
                <a:cs typeface="MS Gothic"/>
                <a:sym typeface="MS Gothic"/>
              </a:rPr>
              <a:t>1</a:t>
            </a:r>
            <a:r>
              <a:rPr lang="ja-JP" altLang="en-US" dirty="0">
                <a:latin typeface="+mn-ea"/>
                <a:ea typeface="+mn-ea"/>
                <a:cs typeface="MS Gothic"/>
                <a:sym typeface="MS Gothic"/>
              </a:rPr>
              <a:t>、共同研究者</a:t>
            </a:r>
            <a:r>
              <a:rPr lang="en-US" altLang="ja-JP" baseline="40000" dirty="0">
                <a:latin typeface="+mn-ea"/>
                <a:ea typeface="+mn-ea"/>
                <a:cs typeface="MS Gothic"/>
                <a:sym typeface="MS Gothic"/>
              </a:rPr>
              <a:t>2</a:t>
            </a:r>
            <a:r>
              <a:rPr lang="ja-JP" altLang="en-US" dirty="0">
                <a:latin typeface="+mn-ea"/>
                <a:ea typeface="+mn-ea"/>
                <a:cs typeface="MS Gothic"/>
                <a:sym typeface="MS Gothic"/>
              </a:rPr>
              <a:t>、共同研究者</a:t>
            </a:r>
            <a:r>
              <a:rPr lang="en-US" altLang="ja-JP" baseline="40000" dirty="0">
                <a:latin typeface="+mn-ea"/>
                <a:ea typeface="+mn-ea"/>
                <a:cs typeface="MS Gothic"/>
                <a:sym typeface="MS Gothic"/>
              </a:rPr>
              <a:t>3</a:t>
            </a:r>
          </a:p>
          <a:p>
            <a:pPr algn="ctr"/>
            <a:r>
              <a:rPr lang="en-US" altLang="ja-JP" sz="12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1</a:t>
            </a:r>
            <a:r>
              <a:rPr lang="ja-JP" altLang="en-US" sz="12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所属所属所属、</a:t>
            </a:r>
            <a:r>
              <a:rPr lang="en-US" altLang="ja-JP" sz="12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2</a:t>
            </a:r>
            <a:r>
              <a:rPr lang="ja-JP" altLang="en-US" sz="12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所属所属所属、</a:t>
            </a:r>
            <a:r>
              <a:rPr lang="en-US" altLang="ja-JP" sz="12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3</a:t>
            </a:r>
            <a:r>
              <a:rPr lang="ja-JP" altLang="en-US" sz="1200" dirty="0">
                <a:solidFill>
                  <a:schemeClr val="dk1"/>
                </a:solidFill>
                <a:latin typeface="+mn-ea"/>
                <a:ea typeface="+mn-ea"/>
                <a:cs typeface="Century"/>
                <a:sym typeface="MS Gothic"/>
              </a:rPr>
              <a:t>所属所属所属</a:t>
            </a:r>
            <a:endParaRPr sz="1100" dirty="0">
              <a:solidFill>
                <a:schemeClr val="dk1"/>
              </a:solidFill>
              <a:latin typeface="+mn-ea"/>
              <a:ea typeface="+mn-ea"/>
              <a:cs typeface="Century"/>
              <a:sym typeface="Century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4FC09C8E-B5CE-43A7-A3AD-AEDF02ABB915}"/>
              </a:ext>
            </a:extLst>
          </p:cNvPr>
          <p:cNvSpPr txBox="1"/>
          <p:nvPr/>
        </p:nvSpPr>
        <p:spPr>
          <a:xfrm>
            <a:off x="112530" y="132392"/>
            <a:ext cx="772453" cy="3070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395"/>
              <a:t>P-k00</a:t>
            </a:r>
            <a:endParaRPr kumimoji="1" lang="ja-JP" altLang="en-US" sz="1395" dirty="0"/>
          </a:p>
        </p:txBody>
      </p:sp>
      <p:sp>
        <p:nvSpPr>
          <p:cNvPr id="20" name="Google Shape;109;p1">
            <a:extLst>
              <a:ext uri="{FF2B5EF4-FFF2-40B4-BE49-F238E27FC236}">
                <a16:creationId xmlns:a16="http://schemas.microsoft.com/office/drawing/2014/main" id="{BC70164C-00B7-4D29-968A-685F97AA4227}"/>
              </a:ext>
            </a:extLst>
          </p:cNvPr>
          <p:cNvSpPr txBox="1"/>
          <p:nvPr/>
        </p:nvSpPr>
        <p:spPr>
          <a:xfrm>
            <a:off x="5158740" y="74574"/>
            <a:ext cx="1674195" cy="211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696" tIns="41837" rIns="83696" bIns="41837" anchor="t" anchorCtr="0">
            <a:spAutoFit/>
          </a:bodyPr>
          <a:lstStyle/>
          <a:p>
            <a:r>
              <a:rPr lang="en-US" altLang="ja-JP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※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主題・副題：</a:t>
            </a:r>
            <a:r>
              <a:rPr lang="en-US" altLang="ja-JP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18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～</a:t>
            </a:r>
            <a:r>
              <a:rPr lang="en-US" altLang="ja-JP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20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ポイント目安</a:t>
            </a:r>
            <a:endParaRPr sz="961" dirty="0">
              <a:solidFill>
                <a:srgbClr val="00B0F0"/>
              </a:solidFill>
              <a:latin typeface="+mn-ea"/>
              <a:ea typeface="+mn-ea"/>
              <a:cs typeface="Century"/>
              <a:sym typeface="Century"/>
            </a:endParaRPr>
          </a:p>
        </p:txBody>
      </p:sp>
      <p:sp>
        <p:nvSpPr>
          <p:cNvPr id="22" name="Google Shape;109;p1">
            <a:extLst>
              <a:ext uri="{FF2B5EF4-FFF2-40B4-BE49-F238E27FC236}">
                <a16:creationId xmlns:a16="http://schemas.microsoft.com/office/drawing/2014/main" id="{1E829740-C05A-405D-92EC-01B9A3DB2620}"/>
              </a:ext>
            </a:extLst>
          </p:cNvPr>
          <p:cNvSpPr txBox="1"/>
          <p:nvPr/>
        </p:nvSpPr>
        <p:spPr>
          <a:xfrm>
            <a:off x="4923724" y="887050"/>
            <a:ext cx="1991267" cy="211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696" tIns="41837" rIns="83696" bIns="41837" anchor="t" anchorCtr="0">
            <a:spAutoFit/>
          </a:bodyPr>
          <a:lstStyle/>
          <a:p>
            <a:r>
              <a:rPr lang="en-US" altLang="ja-JP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※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発表者名、所属：</a:t>
            </a:r>
            <a:r>
              <a:rPr lang="en-US" altLang="ja-JP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10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～</a:t>
            </a:r>
            <a:r>
              <a:rPr lang="en-US" altLang="ja-JP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12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ポイント目安</a:t>
            </a:r>
            <a:endParaRPr lang="en-US" altLang="ja-JP" sz="824" dirty="0">
              <a:solidFill>
                <a:srgbClr val="00B0F0"/>
              </a:solidFill>
              <a:latin typeface="+mn-ea"/>
              <a:ea typeface="+mn-ea"/>
              <a:cs typeface="MS Gothic"/>
              <a:sym typeface="MS Gothic"/>
            </a:endParaRPr>
          </a:p>
        </p:txBody>
      </p:sp>
      <p:sp>
        <p:nvSpPr>
          <p:cNvPr id="23" name="Google Shape;109;p1">
            <a:extLst>
              <a:ext uri="{FF2B5EF4-FFF2-40B4-BE49-F238E27FC236}">
                <a16:creationId xmlns:a16="http://schemas.microsoft.com/office/drawing/2014/main" id="{E045A035-12A6-4BF7-8079-93F65820914A}"/>
              </a:ext>
            </a:extLst>
          </p:cNvPr>
          <p:cNvSpPr txBox="1"/>
          <p:nvPr/>
        </p:nvSpPr>
        <p:spPr>
          <a:xfrm>
            <a:off x="-6233" y="432213"/>
            <a:ext cx="1824371" cy="2113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696" tIns="41837" rIns="83696" bIns="41837" anchor="t" anchorCtr="0">
            <a:spAutoFit/>
          </a:bodyPr>
          <a:lstStyle/>
          <a:p>
            <a:r>
              <a:rPr lang="en-US" altLang="ja-JP" sz="824" dirty="0" smtClean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※</a:t>
            </a:r>
            <a:r>
              <a:rPr lang="ja-JP" altLang="en-US" sz="824" dirty="0" smtClean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ポスター番号</a:t>
            </a:r>
            <a:r>
              <a:rPr lang="ja-JP" altLang="en-US" sz="824" dirty="0">
                <a:solidFill>
                  <a:srgbClr val="00B0F0"/>
                </a:solidFill>
                <a:latin typeface="+mn-ea"/>
                <a:ea typeface="+mn-ea"/>
                <a:cs typeface="MS Gothic"/>
                <a:sym typeface="MS Gothic"/>
              </a:rPr>
              <a:t>：採択通知メール参照</a:t>
            </a:r>
            <a:endParaRPr sz="961" dirty="0">
              <a:solidFill>
                <a:srgbClr val="00B0F0"/>
              </a:solidFill>
              <a:latin typeface="+mn-ea"/>
              <a:ea typeface="+mn-ea"/>
              <a:cs typeface="Century"/>
              <a:sym typeface="Century"/>
            </a:endParaRP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2BF34A85-1CAE-45E4-A7E5-C1436AF927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87142"/>
            <a:ext cx="3429000" cy="1929984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95AB9371-3039-4438-8800-BB1DCA7BBB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1387142"/>
            <a:ext cx="3429000" cy="1929984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DE3699E6-D881-4ACF-A234-B9C5B33746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22622"/>
            <a:ext cx="3429000" cy="1929984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EFE70CBD-08E0-4EF9-8479-0063D56445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3322622"/>
            <a:ext cx="3429000" cy="1929984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892CA16C-1B27-4ABD-88BD-A709E3F658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273342"/>
            <a:ext cx="3429000" cy="1929984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8C3ADB73-590C-4B1A-9699-0FC5140545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5273342"/>
            <a:ext cx="3429000" cy="1929984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4E132B6D-865C-4D59-8DEB-683648BA48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" y="7208822"/>
            <a:ext cx="3429000" cy="1929984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8DA9B4AC-12A8-4E3B-B6F0-9992A2771E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4240" y="7208822"/>
            <a:ext cx="3429000" cy="1929984"/>
          </a:xfrm>
          <a:prstGeom prst="rect">
            <a:avLst/>
          </a:prstGeom>
        </p:spPr>
      </p:pic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5AB59E2-7FFF-428C-B03B-4F2523B22934}"/>
              </a:ext>
            </a:extLst>
          </p:cNvPr>
          <p:cNvSpPr txBox="1"/>
          <p:nvPr/>
        </p:nvSpPr>
        <p:spPr>
          <a:xfrm>
            <a:off x="177763" y="1625600"/>
            <a:ext cx="19939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目的・方法など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12FE25D8-1DEB-43CA-A3B0-62FA9A56557E}"/>
              </a:ext>
            </a:extLst>
          </p:cNvPr>
          <p:cNvSpPr txBox="1"/>
          <p:nvPr/>
        </p:nvSpPr>
        <p:spPr>
          <a:xfrm>
            <a:off x="3619463" y="165184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結果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59597AF2-2E7F-4517-AD4E-17751BB87BAF}"/>
              </a:ext>
            </a:extLst>
          </p:cNvPr>
          <p:cNvSpPr txBox="1"/>
          <p:nvPr/>
        </p:nvSpPr>
        <p:spPr>
          <a:xfrm>
            <a:off x="3619462" y="7430348"/>
            <a:ext cx="2527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まとめや文献など</a:t>
            </a:r>
          </a:p>
        </p:txBody>
      </p:sp>
    </p:spTree>
    <p:extLst>
      <p:ext uri="{BB962C8B-B14F-4D97-AF65-F5344CB8AC3E}">
        <p14:creationId xmlns:p14="http://schemas.microsoft.com/office/powerpoint/2010/main" val="3643432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A4 210 x 297 mm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MS Gothic</vt:lpstr>
      <vt:lpstr>MS Mincho</vt:lpstr>
      <vt:lpstr>Arial</vt:lpstr>
      <vt:lpstr>Calibri</vt:lpstr>
      <vt:lpstr>Century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2021-04-26T08:38:35Z</dcterms:created>
  <dcterms:modified xsi:type="dcterms:W3CDTF">2022-04-21T10:31:33Z</dcterms:modified>
</cp:coreProperties>
</file>