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autoCompressPictures="0">
  <p:sldMasterIdLst>
    <p:sldMasterId id="2147483648" r:id="rId1"/>
  </p:sldMasterIdLst>
  <p:notesMasterIdLst>
    <p:notesMasterId r:id="rId3"/>
  </p:notesMasterIdLst>
  <p:sldIdLst>
    <p:sldId id="257" r:id="rId2"/>
  </p:sldIdLst>
  <p:sldSz cx="6858000" cy="9906000" type="A4"/>
  <p:notesSz cx="6735763" cy="9866313"/>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7" roundtripDataSignature="AMtx7mgZtwy0ZOYDRrPVOY3JCQNCj8jBEQ=="/>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A4A31434-4B0D-4727-8E71-1AAC0C6C9172}">
  <a:tblStyle styleId="{A4A31434-4B0D-4727-8E71-1AAC0C6C9172}"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FFF4E6"/>
          </a:solidFill>
        </a:fill>
      </a:tcStyle>
    </a:wholeTbl>
    <a:band1H>
      <a:tcTxStyle/>
      <a:tcStyle>
        <a:tcBdr/>
        <a:fill>
          <a:solidFill>
            <a:srgbClr val="FFE8CA"/>
          </a:solidFill>
        </a:fill>
      </a:tcStyle>
    </a:band1H>
    <a:band2H>
      <a:tcTxStyle/>
      <a:tcStyle>
        <a:tcBdr/>
      </a:tcStyle>
    </a:band2H>
    <a:band1V>
      <a:tcTxStyle/>
      <a:tcStyle>
        <a:tcBdr/>
        <a:fill>
          <a:solidFill>
            <a:srgbClr val="FFE8CA"/>
          </a:solidFill>
        </a:fill>
      </a:tcStyle>
    </a:band1V>
    <a:band2V>
      <a:tcTxStyle/>
      <a:tcStyle>
        <a:tcBdr/>
      </a:tcStyle>
    </a:band2V>
    <a:lastCol>
      <a:tcTxStyle b="on" i="off">
        <a:font>
          <a:latin typeface="Calibri"/>
          <a:ea typeface="Calibri"/>
          <a:cs typeface="Calibri"/>
        </a:font>
        <a:schemeClr val="lt1"/>
      </a:tcTxStyle>
      <a:tcStyle>
        <a:tcBdr/>
        <a:fill>
          <a:solidFill>
            <a:schemeClr val="accent4"/>
          </a:solidFill>
        </a:fill>
      </a:tcStyle>
    </a:lastCol>
    <a:firstCol>
      <a:tcTxStyle b="on" i="off">
        <a:font>
          <a:latin typeface="Calibri"/>
          <a:ea typeface="Calibri"/>
          <a:cs typeface="Calibri"/>
        </a:font>
        <a:schemeClr val="lt1"/>
      </a:tcTxStyle>
      <a:tcStyle>
        <a:tcBdr/>
        <a:fill>
          <a:solidFill>
            <a:schemeClr val="accent4"/>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4"/>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4"/>
          </a:solidFill>
        </a:fill>
      </a:tcStyle>
    </a:firstRow>
    <a:neCell>
      <a:tcTxStyle/>
      <a:tcStyle>
        <a:tcBdr/>
      </a:tcStyle>
    </a:neCell>
    <a:nwCell>
      <a:tcTxStyle/>
      <a:tcStyle>
        <a:tcBdr/>
      </a:tcStyle>
    </a:nwCell>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66" d="100"/>
          <a:sy n="66" d="100"/>
        </p:scale>
        <p:origin x="6"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notesMaster" Target="notesMasters/notesMaster1.xml"/><Relationship Id="rId7" Type="http://customschemas.google.com/relationships/presentationmetadata" Target="metadata"/><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theme" Target="theme/theme1.xml"/><Relationship Id="rId10" Type="http://schemas.openxmlformats.org/officeDocument/2006/relationships/viewProps" Target="viewProps.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18831" cy="495029"/>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15373" y="0"/>
            <a:ext cx="2918831" cy="495029"/>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2216150" y="1233488"/>
            <a:ext cx="2303463" cy="332898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73577" y="4748163"/>
            <a:ext cx="5388610" cy="3884861"/>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6pPr>
            <a:lvl7pPr marL="3200400" marR="0" lvl="6"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7pPr>
            <a:lvl8pPr marL="3657600" marR="0" lvl="7"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8pPr>
            <a:lvl9pPr marL="4114800" marR="0" lvl="8"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9371286"/>
            <a:ext cx="2918831" cy="495028"/>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15373" y="9371286"/>
            <a:ext cx="2918831" cy="495028"/>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ja-JP"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2216150" y="1233488"/>
            <a:ext cx="2303463" cy="332898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73577" y="4748163"/>
            <a:ext cx="5388610" cy="3884861"/>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87" name="Google Shape;87;p1:notes"/>
          <p:cNvSpPr txBox="1">
            <a:spLocks noGrp="1"/>
          </p:cNvSpPr>
          <p:nvPr>
            <p:ph type="sldNum" idx="12"/>
          </p:nvPr>
        </p:nvSpPr>
        <p:spPr>
          <a:xfrm>
            <a:off x="3815373" y="9371286"/>
            <a:ext cx="2918831" cy="495028"/>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ltLang="ja-JP"/>
              <a:t>1</a:t>
            </a:fld>
            <a:endParaRPr/>
          </a:p>
        </p:txBody>
      </p:sp>
    </p:spTree>
    <p:extLst>
      <p:ext uri="{BB962C8B-B14F-4D97-AF65-F5344CB8AC3E}">
        <p14:creationId xmlns:p14="http://schemas.microsoft.com/office/powerpoint/2010/main" val="38170515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タイトル スライド" type="title">
  <p:cSld name="TITLE">
    <p:spTree>
      <p:nvGrpSpPr>
        <p:cNvPr id="1" name="Shape 15"/>
        <p:cNvGrpSpPr/>
        <p:nvPr/>
      </p:nvGrpSpPr>
      <p:grpSpPr>
        <a:xfrm>
          <a:off x="0" y="0"/>
          <a:ext cx="0" cy="0"/>
          <a:chOff x="0" y="0"/>
          <a:chExt cx="0" cy="0"/>
        </a:xfrm>
      </p:grpSpPr>
      <p:sp>
        <p:nvSpPr>
          <p:cNvPr id="16" name="Google Shape;16;p3"/>
          <p:cNvSpPr txBox="1">
            <a:spLocks noGrp="1"/>
          </p:cNvSpPr>
          <p:nvPr>
            <p:ph type="ctrTitle"/>
          </p:nvPr>
        </p:nvSpPr>
        <p:spPr>
          <a:xfrm>
            <a:off x="514350" y="1621191"/>
            <a:ext cx="5829300" cy="3448756"/>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4500"/>
              <a:buFont typeface="Calibri"/>
              <a:buNone/>
              <a:defRPr sz="412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3"/>
          <p:cNvSpPr txBox="1">
            <a:spLocks noGrp="1"/>
          </p:cNvSpPr>
          <p:nvPr>
            <p:ph type="subTitle" idx="1"/>
          </p:nvPr>
        </p:nvSpPr>
        <p:spPr>
          <a:xfrm>
            <a:off x="857250" y="5202944"/>
            <a:ext cx="5143500" cy="2391656"/>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687"/>
              </a:spcBef>
              <a:spcAft>
                <a:spcPts val="0"/>
              </a:spcAft>
              <a:buClr>
                <a:schemeClr val="dk1"/>
              </a:buClr>
              <a:buSzPts val="1800"/>
              <a:buNone/>
              <a:defRPr sz="1648"/>
            </a:lvl1pPr>
            <a:lvl2pPr lvl="1" algn="ctr">
              <a:lnSpc>
                <a:spcPct val="90000"/>
              </a:lnSpc>
              <a:spcBef>
                <a:spcPts val="343"/>
              </a:spcBef>
              <a:spcAft>
                <a:spcPts val="0"/>
              </a:spcAft>
              <a:buClr>
                <a:schemeClr val="dk1"/>
              </a:buClr>
              <a:buSzPts val="1500"/>
              <a:buNone/>
              <a:defRPr sz="1373"/>
            </a:lvl2pPr>
            <a:lvl3pPr lvl="2" algn="ctr">
              <a:lnSpc>
                <a:spcPct val="90000"/>
              </a:lnSpc>
              <a:spcBef>
                <a:spcPts val="343"/>
              </a:spcBef>
              <a:spcAft>
                <a:spcPts val="0"/>
              </a:spcAft>
              <a:buClr>
                <a:schemeClr val="dk1"/>
              </a:buClr>
              <a:buSzPts val="1350"/>
              <a:buNone/>
              <a:defRPr sz="1236"/>
            </a:lvl3pPr>
            <a:lvl4pPr lvl="3" algn="ctr">
              <a:lnSpc>
                <a:spcPct val="90000"/>
              </a:lnSpc>
              <a:spcBef>
                <a:spcPts val="343"/>
              </a:spcBef>
              <a:spcAft>
                <a:spcPts val="0"/>
              </a:spcAft>
              <a:buClr>
                <a:schemeClr val="dk1"/>
              </a:buClr>
              <a:buSzPts val="1200"/>
              <a:buNone/>
              <a:defRPr sz="1099"/>
            </a:lvl4pPr>
            <a:lvl5pPr lvl="4" algn="ctr">
              <a:lnSpc>
                <a:spcPct val="90000"/>
              </a:lnSpc>
              <a:spcBef>
                <a:spcPts val="343"/>
              </a:spcBef>
              <a:spcAft>
                <a:spcPts val="0"/>
              </a:spcAft>
              <a:buClr>
                <a:schemeClr val="dk1"/>
              </a:buClr>
              <a:buSzPts val="1200"/>
              <a:buNone/>
              <a:defRPr sz="1099"/>
            </a:lvl5pPr>
            <a:lvl6pPr lvl="5" algn="ctr">
              <a:lnSpc>
                <a:spcPct val="90000"/>
              </a:lnSpc>
              <a:spcBef>
                <a:spcPts val="343"/>
              </a:spcBef>
              <a:spcAft>
                <a:spcPts val="0"/>
              </a:spcAft>
              <a:buClr>
                <a:schemeClr val="dk1"/>
              </a:buClr>
              <a:buSzPts val="1200"/>
              <a:buNone/>
              <a:defRPr sz="1099"/>
            </a:lvl6pPr>
            <a:lvl7pPr lvl="6" algn="ctr">
              <a:lnSpc>
                <a:spcPct val="90000"/>
              </a:lnSpc>
              <a:spcBef>
                <a:spcPts val="343"/>
              </a:spcBef>
              <a:spcAft>
                <a:spcPts val="0"/>
              </a:spcAft>
              <a:buClr>
                <a:schemeClr val="dk1"/>
              </a:buClr>
              <a:buSzPts val="1200"/>
              <a:buNone/>
              <a:defRPr sz="1099"/>
            </a:lvl7pPr>
            <a:lvl8pPr lvl="7" algn="ctr">
              <a:lnSpc>
                <a:spcPct val="90000"/>
              </a:lnSpc>
              <a:spcBef>
                <a:spcPts val="343"/>
              </a:spcBef>
              <a:spcAft>
                <a:spcPts val="0"/>
              </a:spcAft>
              <a:buClr>
                <a:schemeClr val="dk1"/>
              </a:buClr>
              <a:buSzPts val="1200"/>
              <a:buNone/>
              <a:defRPr sz="1099"/>
            </a:lvl8pPr>
            <a:lvl9pPr lvl="8" algn="ctr">
              <a:lnSpc>
                <a:spcPct val="90000"/>
              </a:lnSpc>
              <a:spcBef>
                <a:spcPts val="343"/>
              </a:spcBef>
              <a:spcAft>
                <a:spcPts val="0"/>
              </a:spcAft>
              <a:buClr>
                <a:schemeClr val="dk1"/>
              </a:buClr>
              <a:buSzPts val="1200"/>
              <a:buNone/>
              <a:defRPr sz="1099"/>
            </a:lvl9pPr>
          </a:lstStyle>
          <a:p>
            <a:endParaRPr/>
          </a:p>
        </p:txBody>
      </p:sp>
      <p:sp>
        <p:nvSpPr>
          <p:cNvPr id="18" name="Google Shape;18;p3"/>
          <p:cNvSpPr txBox="1">
            <a:spLocks noGrp="1"/>
          </p:cNvSpPr>
          <p:nvPr>
            <p:ph type="dt" idx="10"/>
          </p:nvPr>
        </p:nvSpPr>
        <p:spPr>
          <a:xfrm>
            <a:off x="471488" y="9181398"/>
            <a:ext cx="1543050" cy="52740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3"/>
          <p:cNvSpPr txBox="1">
            <a:spLocks noGrp="1"/>
          </p:cNvSpPr>
          <p:nvPr>
            <p:ph type="ftr" idx="11"/>
          </p:nvPr>
        </p:nvSpPr>
        <p:spPr>
          <a:xfrm>
            <a:off x="2271714" y="9181398"/>
            <a:ext cx="2314575" cy="52740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3"/>
          <p:cNvSpPr txBox="1">
            <a:spLocks noGrp="1"/>
          </p:cNvSpPr>
          <p:nvPr>
            <p:ph type="sldNum" idx="12"/>
          </p:nvPr>
        </p:nvSpPr>
        <p:spPr>
          <a:xfrm>
            <a:off x="4843463" y="9181398"/>
            <a:ext cx="1543050" cy="52740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altLang="ja-JP" smtClean="0"/>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タイトルと縦書きテキスト" type="vertTx">
  <p:cSld name="VERTICAL_TEXT">
    <p:spTree>
      <p:nvGrpSpPr>
        <p:cNvPr id="1" name="Shape 72"/>
        <p:cNvGrpSpPr/>
        <p:nvPr/>
      </p:nvGrpSpPr>
      <p:grpSpPr>
        <a:xfrm>
          <a:off x="0" y="0"/>
          <a:ext cx="0" cy="0"/>
          <a:chOff x="0" y="0"/>
          <a:chExt cx="0" cy="0"/>
        </a:xfrm>
      </p:grpSpPr>
      <p:sp>
        <p:nvSpPr>
          <p:cNvPr id="73" name="Google Shape;73;p12"/>
          <p:cNvSpPr txBox="1">
            <a:spLocks noGrp="1"/>
          </p:cNvSpPr>
          <p:nvPr>
            <p:ph type="title"/>
          </p:nvPr>
        </p:nvSpPr>
        <p:spPr>
          <a:xfrm>
            <a:off x="471489"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2"/>
          <p:cNvSpPr txBox="1">
            <a:spLocks noGrp="1"/>
          </p:cNvSpPr>
          <p:nvPr>
            <p:ph type="body" idx="1"/>
          </p:nvPr>
        </p:nvSpPr>
        <p:spPr>
          <a:xfrm rot="5400000">
            <a:off x="286367" y="2822135"/>
            <a:ext cx="6285266" cy="5915025"/>
          </a:xfrm>
          <a:prstGeom prst="rect">
            <a:avLst/>
          </a:prstGeom>
          <a:noFill/>
          <a:ln>
            <a:noFill/>
          </a:ln>
        </p:spPr>
        <p:txBody>
          <a:bodyPr spcFirstLastPara="1" wrap="square" lIns="91425" tIns="45700" rIns="91425" bIns="45700" anchor="t" anchorCtr="0">
            <a:normAutofit/>
          </a:bodyPr>
          <a:lstStyle>
            <a:lvl1pPr marL="418598" lvl="0" indent="-313949" algn="l">
              <a:lnSpc>
                <a:spcPct val="90000"/>
              </a:lnSpc>
              <a:spcBef>
                <a:spcPts val="687"/>
              </a:spcBef>
              <a:spcAft>
                <a:spcPts val="0"/>
              </a:spcAft>
              <a:buClr>
                <a:schemeClr val="dk1"/>
              </a:buClr>
              <a:buSzPts val="1800"/>
              <a:buChar char="•"/>
              <a:defRPr/>
            </a:lvl1pPr>
            <a:lvl2pPr marL="837197" lvl="1" indent="-313949" algn="l">
              <a:lnSpc>
                <a:spcPct val="90000"/>
              </a:lnSpc>
              <a:spcBef>
                <a:spcPts val="343"/>
              </a:spcBef>
              <a:spcAft>
                <a:spcPts val="0"/>
              </a:spcAft>
              <a:buClr>
                <a:schemeClr val="dk1"/>
              </a:buClr>
              <a:buSzPts val="1800"/>
              <a:buChar char="•"/>
              <a:defRPr/>
            </a:lvl2pPr>
            <a:lvl3pPr marL="1255795" lvl="2" indent="-313949" algn="l">
              <a:lnSpc>
                <a:spcPct val="90000"/>
              </a:lnSpc>
              <a:spcBef>
                <a:spcPts val="343"/>
              </a:spcBef>
              <a:spcAft>
                <a:spcPts val="0"/>
              </a:spcAft>
              <a:buClr>
                <a:schemeClr val="dk1"/>
              </a:buClr>
              <a:buSzPts val="1800"/>
              <a:buChar char="•"/>
              <a:defRPr/>
            </a:lvl3pPr>
            <a:lvl4pPr marL="1674393" lvl="3" indent="-313949" algn="l">
              <a:lnSpc>
                <a:spcPct val="90000"/>
              </a:lnSpc>
              <a:spcBef>
                <a:spcPts val="343"/>
              </a:spcBef>
              <a:spcAft>
                <a:spcPts val="0"/>
              </a:spcAft>
              <a:buClr>
                <a:schemeClr val="dk1"/>
              </a:buClr>
              <a:buSzPts val="1800"/>
              <a:buChar char="•"/>
              <a:defRPr/>
            </a:lvl4pPr>
            <a:lvl5pPr marL="2092992" lvl="4" indent="-313949" algn="l">
              <a:lnSpc>
                <a:spcPct val="90000"/>
              </a:lnSpc>
              <a:spcBef>
                <a:spcPts val="343"/>
              </a:spcBef>
              <a:spcAft>
                <a:spcPts val="0"/>
              </a:spcAft>
              <a:buClr>
                <a:schemeClr val="dk1"/>
              </a:buClr>
              <a:buSzPts val="1800"/>
              <a:buChar char="•"/>
              <a:defRPr/>
            </a:lvl5pPr>
            <a:lvl6pPr marL="2511590" lvl="5" indent="-313949" algn="l">
              <a:lnSpc>
                <a:spcPct val="90000"/>
              </a:lnSpc>
              <a:spcBef>
                <a:spcPts val="343"/>
              </a:spcBef>
              <a:spcAft>
                <a:spcPts val="0"/>
              </a:spcAft>
              <a:buClr>
                <a:schemeClr val="dk1"/>
              </a:buClr>
              <a:buSzPts val="1800"/>
              <a:buChar char="•"/>
              <a:defRPr/>
            </a:lvl6pPr>
            <a:lvl7pPr marL="2930188" lvl="6" indent="-313949" algn="l">
              <a:lnSpc>
                <a:spcPct val="90000"/>
              </a:lnSpc>
              <a:spcBef>
                <a:spcPts val="343"/>
              </a:spcBef>
              <a:spcAft>
                <a:spcPts val="0"/>
              </a:spcAft>
              <a:buClr>
                <a:schemeClr val="dk1"/>
              </a:buClr>
              <a:buSzPts val="1800"/>
              <a:buChar char="•"/>
              <a:defRPr/>
            </a:lvl7pPr>
            <a:lvl8pPr marL="3348786" lvl="7" indent="-313949" algn="l">
              <a:lnSpc>
                <a:spcPct val="90000"/>
              </a:lnSpc>
              <a:spcBef>
                <a:spcPts val="343"/>
              </a:spcBef>
              <a:spcAft>
                <a:spcPts val="0"/>
              </a:spcAft>
              <a:buClr>
                <a:schemeClr val="dk1"/>
              </a:buClr>
              <a:buSzPts val="1800"/>
              <a:buChar char="•"/>
              <a:defRPr/>
            </a:lvl8pPr>
            <a:lvl9pPr marL="3767385" lvl="8" indent="-313949" algn="l">
              <a:lnSpc>
                <a:spcPct val="90000"/>
              </a:lnSpc>
              <a:spcBef>
                <a:spcPts val="343"/>
              </a:spcBef>
              <a:spcAft>
                <a:spcPts val="0"/>
              </a:spcAft>
              <a:buClr>
                <a:schemeClr val="dk1"/>
              </a:buClr>
              <a:buSzPts val="1800"/>
              <a:buChar char="•"/>
              <a:defRPr/>
            </a:lvl9pPr>
          </a:lstStyle>
          <a:p>
            <a:endParaRPr/>
          </a:p>
        </p:txBody>
      </p:sp>
      <p:sp>
        <p:nvSpPr>
          <p:cNvPr id="75" name="Google Shape;75;p12"/>
          <p:cNvSpPr txBox="1">
            <a:spLocks noGrp="1"/>
          </p:cNvSpPr>
          <p:nvPr>
            <p:ph type="dt" idx="10"/>
          </p:nvPr>
        </p:nvSpPr>
        <p:spPr>
          <a:xfrm>
            <a:off x="471488" y="9181398"/>
            <a:ext cx="1543050" cy="52740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2"/>
          <p:cNvSpPr txBox="1">
            <a:spLocks noGrp="1"/>
          </p:cNvSpPr>
          <p:nvPr>
            <p:ph type="ftr" idx="11"/>
          </p:nvPr>
        </p:nvSpPr>
        <p:spPr>
          <a:xfrm>
            <a:off x="2271714" y="9181398"/>
            <a:ext cx="2314575" cy="52740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2"/>
          <p:cNvSpPr txBox="1">
            <a:spLocks noGrp="1"/>
          </p:cNvSpPr>
          <p:nvPr>
            <p:ph type="sldNum" idx="12"/>
          </p:nvPr>
        </p:nvSpPr>
        <p:spPr>
          <a:xfrm>
            <a:off x="4843463" y="9181398"/>
            <a:ext cx="1543050" cy="52740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altLang="ja-JP" smtClean="0"/>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縦書きタイトルと&#10;縦書きテキスト" type="vertTitleAndTx">
  <p:cSld name="VERTICAL_TITLE_AND_VERTICAL_TEXT">
    <p:spTree>
      <p:nvGrpSpPr>
        <p:cNvPr id="1" name="Shape 78"/>
        <p:cNvGrpSpPr/>
        <p:nvPr/>
      </p:nvGrpSpPr>
      <p:grpSpPr>
        <a:xfrm>
          <a:off x="0" y="0"/>
          <a:ext cx="0" cy="0"/>
          <a:chOff x="0" y="0"/>
          <a:chExt cx="0" cy="0"/>
        </a:xfrm>
      </p:grpSpPr>
      <p:sp>
        <p:nvSpPr>
          <p:cNvPr id="79" name="Google Shape;79;p13"/>
          <p:cNvSpPr txBox="1">
            <a:spLocks noGrp="1"/>
          </p:cNvSpPr>
          <p:nvPr>
            <p:ph type="title"/>
          </p:nvPr>
        </p:nvSpPr>
        <p:spPr>
          <a:xfrm rot="5400000">
            <a:off x="1449698" y="3985464"/>
            <a:ext cx="8394877" cy="147875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3"/>
          <p:cNvSpPr txBox="1">
            <a:spLocks noGrp="1"/>
          </p:cNvSpPr>
          <p:nvPr>
            <p:ph type="body" idx="1"/>
          </p:nvPr>
        </p:nvSpPr>
        <p:spPr>
          <a:xfrm rot="5400000">
            <a:off x="-1550677" y="2549570"/>
            <a:ext cx="8394877" cy="4350544"/>
          </a:xfrm>
          <a:prstGeom prst="rect">
            <a:avLst/>
          </a:prstGeom>
          <a:noFill/>
          <a:ln>
            <a:noFill/>
          </a:ln>
        </p:spPr>
        <p:txBody>
          <a:bodyPr spcFirstLastPara="1" wrap="square" lIns="91425" tIns="45700" rIns="91425" bIns="45700" anchor="t" anchorCtr="0">
            <a:normAutofit/>
          </a:bodyPr>
          <a:lstStyle>
            <a:lvl1pPr marL="418598" lvl="0" indent="-313949" algn="l">
              <a:lnSpc>
                <a:spcPct val="90000"/>
              </a:lnSpc>
              <a:spcBef>
                <a:spcPts val="687"/>
              </a:spcBef>
              <a:spcAft>
                <a:spcPts val="0"/>
              </a:spcAft>
              <a:buClr>
                <a:schemeClr val="dk1"/>
              </a:buClr>
              <a:buSzPts val="1800"/>
              <a:buChar char="•"/>
              <a:defRPr/>
            </a:lvl1pPr>
            <a:lvl2pPr marL="837197" lvl="1" indent="-313949" algn="l">
              <a:lnSpc>
                <a:spcPct val="90000"/>
              </a:lnSpc>
              <a:spcBef>
                <a:spcPts val="343"/>
              </a:spcBef>
              <a:spcAft>
                <a:spcPts val="0"/>
              </a:spcAft>
              <a:buClr>
                <a:schemeClr val="dk1"/>
              </a:buClr>
              <a:buSzPts val="1800"/>
              <a:buChar char="•"/>
              <a:defRPr/>
            </a:lvl2pPr>
            <a:lvl3pPr marL="1255795" lvl="2" indent="-313949" algn="l">
              <a:lnSpc>
                <a:spcPct val="90000"/>
              </a:lnSpc>
              <a:spcBef>
                <a:spcPts val="343"/>
              </a:spcBef>
              <a:spcAft>
                <a:spcPts val="0"/>
              </a:spcAft>
              <a:buClr>
                <a:schemeClr val="dk1"/>
              </a:buClr>
              <a:buSzPts val="1800"/>
              <a:buChar char="•"/>
              <a:defRPr/>
            </a:lvl3pPr>
            <a:lvl4pPr marL="1674393" lvl="3" indent="-313949" algn="l">
              <a:lnSpc>
                <a:spcPct val="90000"/>
              </a:lnSpc>
              <a:spcBef>
                <a:spcPts val="343"/>
              </a:spcBef>
              <a:spcAft>
                <a:spcPts val="0"/>
              </a:spcAft>
              <a:buClr>
                <a:schemeClr val="dk1"/>
              </a:buClr>
              <a:buSzPts val="1800"/>
              <a:buChar char="•"/>
              <a:defRPr/>
            </a:lvl4pPr>
            <a:lvl5pPr marL="2092992" lvl="4" indent="-313949" algn="l">
              <a:lnSpc>
                <a:spcPct val="90000"/>
              </a:lnSpc>
              <a:spcBef>
                <a:spcPts val="343"/>
              </a:spcBef>
              <a:spcAft>
                <a:spcPts val="0"/>
              </a:spcAft>
              <a:buClr>
                <a:schemeClr val="dk1"/>
              </a:buClr>
              <a:buSzPts val="1800"/>
              <a:buChar char="•"/>
              <a:defRPr/>
            </a:lvl5pPr>
            <a:lvl6pPr marL="2511590" lvl="5" indent="-313949" algn="l">
              <a:lnSpc>
                <a:spcPct val="90000"/>
              </a:lnSpc>
              <a:spcBef>
                <a:spcPts val="343"/>
              </a:spcBef>
              <a:spcAft>
                <a:spcPts val="0"/>
              </a:spcAft>
              <a:buClr>
                <a:schemeClr val="dk1"/>
              </a:buClr>
              <a:buSzPts val="1800"/>
              <a:buChar char="•"/>
              <a:defRPr/>
            </a:lvl6pPr>
            <a:lvl7pPr marL="2930188" lvl="6" indent="-313949" algn="l">
              <a:lnSpc>
                <a:spcPct val="90000"/>
              </a:lnSpc>
              <a:spcBef>
                <a:spcPts val="343"/>
              </a:spcBef>
              <a:spcAft>
                <a:spcPts val="0"/>
              </a:spcAft>
              <a:buClr>
                <a:schemeClr val="dk1"/>
              </a:buClr>
              <a:buSzPts val="1800"/>
              <a:buChar char="•"/>
              <a:defRPr/>
            </a:lvl7pPr>
            <a:lvl8pPr marL="3348786" lvl="7" indent="-313949" algn="l">
              <a:lnSpc>
                <a:spcPct val="90000"/>
              </a:lnSpc>
              <a:spcBef>
                <a:spcPts val="343"/>
              </a:spcBef>
              <a:spcAft>
                <a:spcPts val="0"/>
              </a:spcAft>
              <a:buClr>
                <a:schemeClr val="dk1"/>
              </a:buClr>
              <a:buSzPts val="1800"/>
              <a:buChar char="•"/>
              <a:defRPr/>
            </a:lvl8pPr>
            <a:lvl9pPr marL="3767385" lvl="8" indent="-313949" algn="l">
              <a:lnSpc>
                <a:spcPct val="90000"/>
              </a:lnSpc>
              <a:spcBef>
                <a:spcPts val="343"/>
              </a:spcBef>
              <a:spcAft>
                <a:spcPts val="0"/>
              </a:spcAft>
              <a:buClr>
                <a:schemeClr val="dk1"/>
              </a:buClr>
              <a:buSzPts val="1800"/>
              <a:buChar char="•"/>
              <a:defRPr/>
            </a:lvl9pPr>
          </a:lstStyle>
          <a:p>
            <a:endParaRPr/>
          </a:p>
        </p:txBody>
      </p:sp>
      <p:sp>
        <p:nvSpPr>
          <p:cNvPr id="81" name="Google Shape;81;p13"/>
          <p:cNvSpPr txBox="1">
            <a:spLocks noGrp="1"/>
          </p:cNvSpPr>
          <p:nvPr>
            <p:ph type="dt" idx="10"/>
          </p:nvPr>
        </p:nvSpPr>
        <p:spPr>
          <a:xfrm>
            <a:off x="471488" y="9181398"/>
            <a:ext cx="1543050" cy="52740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3"/>
          <p:cNvSpPr txBox="1">
            <a:spLocks noGrp="1"/>
          </p:cNvSpPr>
          <p:nvPr>
            <p:ph type="ftr" idx="11"/>
          </p:nvPr>
        </p:nvSpPr>
        <p:spPr>
          <a:xfrm>
            <a:off x="2271714" y="9181398"/>
            <a:ext cx="2314575" cy="52740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3"/>
          <p:cNvSpPr txBox="1">
            <a:spLocks noGrp="1"/>
          </p:cNvSpPr>
          <p:nvPr>
            <p:ph type="sldNum" idx="12"/>
          </p:nvPr>
        </p:nvSpPr>
        <p:spPr>
          <a:xfrm>
            <a:off x="4843463" y="9181398"/>
            <a:ext cx="1543050" cy="52740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altLang="ja-JP" smtClean="0"/>
              <a:pPr/>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タイトルとコンテンツ" type="obj">
  <p:cSld name="OBJECT">
    <p:spTree>
      <p:nvGrpSpPr>
        <p:cNvPr id="1" name="Shape 21"/>
        <p:cNvGrpSpPr/>
        <p:nvPr/>
      </p:nvGrpSpPr>
      <p:grpSpPr>
        <a:xfrm>
          <a:off x="0" y="0"/>
          <a:ext cx="0" cy="0"/>
          <a:chOff x="0" y="0"/>
          <a:chExt cx="0" cy="0"/>
        </a:xfrm>
      </p:grpSpPr>
      <p:sp>
        <p:nvSpPr>
          <p:cNvPr id="22" name="Google Shape;22;p4"/>
          <p:cNvSpPr txBox="1">
            <a:spLocks noGrp="1"/>
          </p:cNvSpPr>
          <p:nvPr>
            <p:ph type="title"/>
          </p:nvPr>
        </p:nvSpPr>
        <p:spPr>
          <a:xfrm>
            <a:off x="471489"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4"/>
          <p:cNvSpPr txBox="1">
            <a:spLocks noGrp="1"/>
          </p:cNvSpPr>
          <p:nvPr>
            <p:ph type="body" idx="1"/>
          </p:nvPr>
        </p:nvSpPr>
        <p:spPr>
          <a:xfrm>
            <a:off x="471489" y="2637014"/>
            <a:ext cx="5915025" cy="6285266"/>
          </a:xfrm>
          <a:prstGeom prst="rect">
            <a:avLst/>
          </a:prstGeom>
          <a:noFill/>
          <a:ln>
            <a:noFill/>
          </a:ln>
        </p:spPr>
        <p:txBody>
          <a:bodyPr spcFirstLastPara="1" wrap="square" lIns="91425" tIns="45700" rIns="91425" bIns="45700" anchor="t" anchorCtr="0">
            <a:normAutofit/>
          </a:bodyPr>
          <a:lstStyle>
            <a:lvl1pPr marL="418598" lvl="0" indent="-313949" algn="l">
              <a:lnSpc>
                <a:spcPct val="90000"/>
              </a:lnSpc>
              <a:spcBef>
                <a:spcPts val="687"/>
              </a:spcBef>
              <a:spcAft>
                <a:spcPts val="0"/>
              </a:spcAft>
              <a:buClr>
                <a:schemeClr val="dk1"/>
              </a:buClr>
              <a:buSzPts val="1800"/>
              <a:buChar char="•"/>
              <a:defRPr/>
            </a:lvl1pPr>
            <a:lvl2pPr marL="837197" lvl="1" indent="-313949" algn="l">
              <a:lnSpc>
                <a:spcPct val="90000"/>
              </a:lnSpc>
              <a:spcBef>
                <a:spcPts val="343"/>
              </a:spcBef>
              <a:spcAft>
                <a:spcPts val="0"/>
              </a:spcAft>
              <a:buClr>
                <a:schemeClr val="dk1"/>
              </a:buClr>
              <a:buSzPts val="1800"/>
              <a:buChar char="•"/>
              <a:defRPr/>
            </a:lvl2pPr>
            <a:lvl3pPr marL="1255795" lvl="2" indent="-313949" algn="l">
              <a:lnSpc>
                <a:spcPct val="90000"/>
              </a:lnSpc>
              <a:spcBef>
                <a:spcPts val="343"/>
              </a:spcBef>
              <a:spcAft>
                <a:spcPts val="0"/>
              </a:spcAft>
              <a:buClr>
                <a:schemeClr val="dk1"/>
              </a:buClr>
              <a:buSzPts val="1800"/>
              <a:buChar char="•"/>
              <a:defRPr/>
            </a:lvl3pPr>
            <a:lvl4pPr marL="1674393" lvl="3" indent="-313949" algn="l">
              <a:lnSpc>
                <a:spcPct val="90000"/>
              </a:lnSpc>
              <a:spcBef>
                <a:spcPts val="343"/>
              </a:spcBef>
              <a:spcAft>
                <a:spcPts val="0"/>
              </a:spcAft>
              <a:buClr>
                <a:schemeClr val="dk1"/>
              </a:buClr>
              <a:buSzPts val="1800"/>
              <a:buChar char="•"/>
              <a:defRPr/>
            </a:lvl4pPr>
            <a:lvl5pPr marL="2092992" lvl="4" indent="-313949" algn="l">
              <a:lnSpc>
                <a:spcPct val="90000"/>
              </a:lnSpc>
              <a:spcBef>
                <a:spcPts val="343"/>
              </a:spcBef>
              <a:spcAft>
                <a:spcPts val="0"/>
              </a:spcAft>
              <a:buClr>
                <a:schemeClr val="dk1"/>
              </a:buClr>
              <a:buSzPts val="1800"/>
              <a:buChar char="•"/>
              <a:defRPr/>
            </a:lvl5pPr>
            <a:lvl6pPr marL="2511590" lvl="5" indent="-313949" algn="l">
              <a:lnSpc>
                <a:spcPct val="90000"/>
              </a:lnSpc>
              <a:spcBef>
                <a:spcPts val="343"/>
              </a:spcBef>
              <a:spcAft>
                <a:spcPts val="0"/>
              </a:spcAft>
              <a:buClr>
                <a:schemeClr val="dk1"/>
              </a:buClr>
              <a:buSzPts val="1800"/>
              <a:buChar char="•"/>
              <a:defRPr/>
            </a:lvl6pPr>
            <a:lvl7pPr marL="2930188" lvl="6" indent="-313949" algn="l">
              <a:lnSpc>
                <a:spcPct val="90000"/>
              </a:lnSpc>
              <a:spcBef>
                <a:spcPts val="343"/>
              </a:spcBef>
              <a:spcAft>
                <a:spcPts val="0"/>
              </a:spcAft>
              <a:buClr>
                <a:schemeClr val="dk1"/>
              </a:buClr>
              <a:buSzPts val="1800"/>
              <a:buChar char="•"/>
              <a:defRPr/>
            </a:lvl7pPr>
            <a:lvl8pPr marL="3348786" lvl="7" indent="-313949" algn="l">
              <a:lnSpc>
                <a:spcPct val="90000"/>
              </a:lnSpc>
              <a:spcBef>
                <a:spcPts val="343"/>
              </a:spcBef>
              <a:spcAft>
                <a:spcPts val="0"/>
              </a:spcAft>
              <a:buClr>
                <a:schemeClr val="dk1"/>
              </a:buClr>
              <a:buSzPts val="1800"/>
              <a:buChar char="•"/>
              <a:defRPr/>
            </a:lvl8pPr>
            <a:lvl9pPr marL="3767385" lvl="8" indent="-313949" algn="l">
              <a:lnSpc>
                <a:spcPct val="90000"/>
              </a:lnSpc>
              <a:spcBef>
                <a:spcPts val="343"/>
              </a:spcBef>
              <a:spcAft>
                <a:spcPts val="0"/>
              </a:spcAft>
              <a:buClr>
                <a:schemeClr val="dk1"/>
              </a:buClr>
              <a:buSzPts val="1800"/>
              <a:buChar char="•"/>
              <a:defRPr/>
            </a:lvl9pPr>
          </a:lstStyle>
          <a:p>
            <a:endParaRPr/>
          </a:p>
        </p:txBody>
      </p:sp>
      <p:sp>
        <p:nvSpPr>
          <p:cNvPr id="24" name="Google Shape;24;p4"/>
          <p:cNvSpPr txBox="1">
            <a:spLocks noGrp="1"/>
          </p:cNvSpPr>
          <p:nvPr>
            <p:ph type="dt" idx="10"/>
          </p:nvPr>
        </p:nvSpPr>
        <p:spPr>
          <a:xfrm>
            <a:off x="471488" y="9181398"/>
            <a:ext cx="1543050" cy="52740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4"/>
          <p:cNvSpPr txBox="1">
            <a:spLocks noGrp="1"/>
          </p:cNvSpPr>
          <p:nvPr>
            <p:ph type="ftr" idx="11"/>
          </p:nvPr>
        </p:nvSpPr>
        <p:spPr>
          <a:xfrm>
            <a:off x="2271714" y="9181398"/>
            <a:ext cx="2314575" cy="52740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4"/>
          <p:cNvSpPr txBox="1">
            <a:spLocks noGrp="1"/>
          </p:cNvSpPr>
          <p:nvPr>
            <p:ph type="sldNum" idx="12"/>
          </p:nvPr>
        </p:nvSpPr>
        <p:spPr>
          <a:xfrm>
            <a:off x="4843463" y="9181398"/>
            <a:ext cx="1543050" cy="52740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altLang="ja-JP" smtClean="0"/>
              <a:pPr/>
              <a: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セクション見出し" type="secHead">
  <p:cSld name="SECTION_HEADER">
    <p:spTree>
      <p:nvGrpSpPr>
        <p:cNvPr id="1" name="Shape 27"/>
        <p:cNvGrpSpPr/>
        <p:nvPr/>
      </p:nvGrpSpPr>
      <p:grpSpPr>
        <a:xfrm>
          <a:off x="0" y="0"/>
          <a:ext cx="0" cy="0"/>
          <a:chOff x="0" y="0"/>
          <a:chExt cx="0" cy="0"/>
        </a:xfrm>
      </p:grpSpPr>
      <p:sp>
        <p:nvSpPr>
          <p:cNvPr id="28" name="Google Shape;28;p5"/>
          <p:cNvSpPr txBox="1">
            <a:spLocks noGrp="1"/>
          </p:cNvSpPr>
          <p:nvPr>
            <p:ph type="title"/>
          </p:nvPr>
        </p:nvSpPr>
        <p:spPr>
          <a:xfrm>
            <a:off x="467917" y="2469624"/>
            <a:ext cx="5915025" cy="412062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500"/>
              <a:buFont typeface="Calibri"/>
              <a:buNone/>
              <a:defRPr sz="412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5"/>
          <p:cNvSpPr txBox="1">
            <a:spLocks noGrp="1"/>
          </p:cNvSpPr>
          <p:nvPr>
            <p:ph type="body" idx="1"/>
          </p:nvPr>
        </p:nvSpPr>
        <p:spPr>
          <a:xfrm>
            <a:off x="467917" y="6629228"/>
            <a:ext cx="5915025" cy="2166937"/>
          </a:xfrm>
          <a:prstGeom prst="rect">
            <a:avLst/>
          </a:prstGeom>
          <a:noFill/>
          <a:ln>
            <a:noFill/>
          </a:ln>
        </p:spPr>
        <p:txBody>
          <a:bodyPr spcFirstLastPara="1" wrap="square" lIns="91425" tIns="45700" rIns="91425" bIns="45700" anchor="t" anchorCtr="0">
            <a:normAutofit/>
          </a:bodyPr>
          <a:lstStyle>
            <a:lvl1pPr marL="418598" lvl="0" indent="-209299" algn="l">
              <a:lnSpc>
                <a:spcPct val="90000"/>
              </a:lnSpc>
              <a:spcBef>
                <a:spcPts val="687"/>
              </a:spcBef>
              <a:spcAft>
                <a:spcPts val="0"/>
              </a:spcAft>
              <a:buClr>
                <a:schemeClr val="dk1"/>
              </a:buClr>
              <a:buSzPts val="1800"/>
              <a:buNone/>
              <a:defRPr sz="1648">
                <a:solidFill>
                  <a:schemeClr val="dk1"/>
                </a:solidFill>
              </a:defRPr>
            </a:lvl1pPr>
            <a:lvl2pPr marL="837197" lvl="1" indent="-209299" algn="l">
              <a:lnSpc>
                <a:spcPct val="90000"/>
              </a:lnSpc>
              <a:spcBef>
                <a:spcPts val="343"/>
              </a:spcBef>
              <a:spcAft>
                <a:spcPts val="0"/>
              </a:spcAft>
              <a:buClr>
                <a:srgbClr val="888888"/>
              </a:buClr>
              <a:buSzPts val="1500"/>
              <a:buNone/>
              <a:defRPr sz="1373">
                <a:solidFill>
                  <a:srgbClr val="888888"/>
                </a:solidFill>
              </a:defRPr>
            </a:lvl2pPr>
            <a:lvl3pPr marL="1255795" lvl="2" indent="-209299" algn="l">
              <a:lnSpc>
                <a:spcPct val="90000"/>
              </a:lnSpc>
              <a:spcBef>
                <a:spcPts val="343"/>
              </a:spcBef>
              <a:spcAft>
                <a:spcPts val="0"/>
              </a:spcAft>
              <a:buClr>
                <a:srgbClr val="888888"/>
              </a:buClr>
              <a:buSzPts val="1350"/>
              <a:buNone/>
              <a:defRPr sz="1236">
                <a:solidFill>
                  <a:srgbClr val="888888"/>
                </a:solidFill>
              </a:defRPr>
            </a:lvl3pPr>
            <a:lvl4pPr marL="1674393" lvl="3" indent="-209299" algn="l">
              <a:lnSpc>
                <a:spcPct val="90000"/>
              </a:lnSpc>
              <a:spcBef>
                <a:spcPts val="343"/>
              </a:spcBef>
              <a:spcAft>
                <a:spcPts val="0"/>
              </a:spcAft>
              <a:buClr>
                <a:srgbClr val="888888"/>
              </a:buClr>
              <a:buSzPts val="1200"/>
              <a:buNone/>
              <a:defRPr sz="1099">
                <a:solidFill>
                  <a:srgbClr val="888888"/>
                </a:solidFill>
              </a:defRPr>
            </a:lvl4pPr>
            <a:lvl5pPr marL="2092992" lvl="4" indent="-209299" algn="l">
              <a:lnSpc>
                <a:spcPct val="90000"/>
              </a:lnSpc>
              <a:spcBef>
                <a:spcPts val="343"/>
              </a:spcBef>
              <a:spcAft>
                <a:spcPts val="0"/>
              </a:spcAft>
              <a:buClr>
                <a:srgbClr val="888888"/>
              </a:buClr>
              <a:buSzPts val="1200"/>
              <a:buNone/>
              <a:defRPr sz="1099">
                <a:solidFill>
                  <a:srgbClr val="888888"/>
                </a:solidFill>
              </a:defRPr>
            </a:lvl5pPr>
            <a:lvl6pPr marL="2511590" lvl="5" indent="-209299" algn="l">
              <a:lnSpc>
                <a:spcPct val="90000"/>
              </a:lnSpc>
              <a:spcBef>
                <a:spcPts val="343"/>
              </a:spcBef>
              <a:spcAft>
                <a:spcPts val="0"/>
              </a:spcAft>
              <a:buClr>
                <a:srgbClr val="888888"/>
              </a:buClr>
              <a:buSzPts val="1200"/>
              <a:buNone/>
              <a:defRPr sz="1099">
                <a:solidFill>
                  <a:srgbClr val="888888"/>
                </a:solidFill>
              </a:defRPr>
            </a:lvl6pPr>
            <a:lvl7pPr marL="2930188" lvl="6" indent="-209299" algn="l">
              <a:lnSpc>
                <a:spcPct val="90000"/>
              </a:lnSpc>
              <a:spcBef>
                <a:spcPts val="343"/>
              </a:spcBef>
              <a:spcAft>
                <a:spcPts val="0"/>
              </a:spcAft>
              <a:buClr>
                <a:srgbClr val="888888"/>
              </a:buClr>
              <a:buSzPts val="1200"/>
              <a:buNone/>
              <a:defRPr sz="1099">
                <a:solidFill>
                  <a:srgbClr val="888888"/>
                </a:solidFill>
              </a:defRPr>
            </a:lvl7pPr>
            <a:lvl8pPr marL="3348786" lvl="7" indent="-209299" algn="l">
              <a:lnSpc>
                <a:spcPct val="90000"/>
              </a:lnSpc>
              <a:spcBef>
                <a:spcPts val="343"/>
              </a:spcBef>
              <a:spcAft>
                <a:spcPts val="0"/>
              </a:spcAft>
              <a:buClr>
                <a:srgbClr val="888888"/>
              </a:buClr>
              <a:buSzPts val="1200"/>
              <a:buNone/>
              <a:defRPr sz="1099">
                <a:solidFill>
                  <a:srgbClr val="888888"/>
                </a:solidFill>
              </a:defRPr>
            </a:lvl8pPr>
            <a:lvl9pPr marL="3767385" lvl="8" indent="-209299" algn="l">
              <a:lnSpc>
                <a:spcPct val="90000"/>
              </a:lnSpc>
              <a:spcBef>
                <a:spcPts val="343"/>
              </a:spcBef>
              <a:spcAft>
                <a:spcPts val="0"/>
              </a:spcAft>
              <a:buClr>
                <a:srgbClr val="888888"/>
              </a:buClr>
              <a:buSzPts val="1200"/>
              <a:buNone/>
              <a:defRPr sz="1099">
                <a:solidFill>
                  <a:srgbClr val="888888"/>
                </a:solidFill>
              </a:defRPr>
            </a:lvl9pPr>
          </a:lstStyle>
          <a:p>
            <a:endParaRPr/>
          </a:p>
        </p:txBody>
      </p:sp>
      <p:sp>
        <p:nvSpPr>
          <p:cNvPr id="30" name="Google Shape;30;p5"/>
          <p:cNvSpPr txBox="1">
            <a:spLocks noGrp="1"/>
          </p:cNvSpPr>
          <p:nvPr>
            <p:ph type="dt" idx="10"/>
          </p:nvPr>
        </p:nvSpPr>
        <p:spPr>
          <a:xfrm>
            <a:off x="471488" y="9181398"/>
            <a:ext cx="1543050" cy="52740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5"/>
          <p:cNvSpPr txBox="1">
            <a:spLocks noGrp="1"/>
          </p:cNvSpPr>
          <p:nvPr>
            <p:ph type="ftr" idx="11"/>
          </p:nvPr>
        </p:nvSpPr>
        <p:spPr>
          <a:xfrm>
            <a:off x="2271714" y="9181398"/>
            <a:ext cx="2314575" cy="52740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5"/>
          <p:cNvSpPr txBox="1">
            <a:spLocks noGrp="1"/>
          </p:cNvSpPr>
          <p:nvPr>
            <p:ph type="sldNum" idx="12"/>
          </p:nvPr>
        </p:nvSpPr>
        <p:spPr>
          <a:xfrm>
            <a:off x="4843463" y="9181398"/>
            <a:ext cx="1543050" cy="52740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altLang="ja-JP" smtClean="0"/>
              <a:pPr/>
              <a:t>‹#›</a:t>
            </a:fld>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2 つのコンテンツ" type="twoObj">
  <p:cSld name="TWO_OBJECTS">
    <p:spTree>
      <p:nvGrpSpPr>
        <p:cNvPr id="1" name="Shape 33"/>
        <p:cNvGrpSpPr/>
        <p:nvPr/>
      </p:nvGrpSpPr>
      <p:grpSpPr>
        <a:xfrm>
          <a:off x="0" y="0"/>
          <a:ext cx="0" cy="0"/>
          <a:chOff x="0" y="0"/>
          <a:chExt cx="0" cy="0"/>
        </a:xfrm>
      </p:grpSpPr>
      <p:sp>
        <p:nvSpPr>
          <p:cNvPr id="34" name="Google Shape;34;p6"/>
          <p:cNvSpPr txBox="1">
            <a:spLocks noGrp="1"/>
          </p:cNvSpPr>
          <p:nvPr>
            <p:ph type="title"/>
          </p:nvPr>
        </p:nvSpPr>
        <p:spPr>
          <a:xfrm>
            <a:off x="471489"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6"/>
          <p:cNvSpPr txBox="1">
            <a:spLocks noGrp="1"/>
          </p:cNvSpPr>
          <p:nvPr>
            <p:ph type="body" idx="1"/>
          </p:nvPr>
        </p:nvSpPr>
        <p:spPr>
          <a:xfrm>
            <a:off x="471488" y="2637014"/>
            <a:ext cx="2914650" cy="6285266"/>
          </a:xfrm>
          <a:prstGeom prst="rect">
            <a:avLst/>
          </a:prstGeom>
          <a:noFill/>
          <a:ln>
            <a:noFill/>
          </a:ln>
        </p:spPr>
        <p:txBody>
          <a:bodyPr spcFirstLastPara="1" wrap="square" lIns="91425" tIns="45700" rIns="91425" bIns="45700" anchor="t" anchorCtr="0">
            <a:normAutofit/>
          </a:bodyPr>
          <a:lstStyle>
            <a:lvl1pPr marL="418598" lvl="0" indent="-313949" algn="l">
              <a:lnSpc>
                <a:spcPct val="90000"/>
              </a:lnSpc>
              <a:spcBef>
                <a:spcPts val="687"/>
              </a:spcBef>
              <a:spcAft>
                <a:spcPts val="0"/>
              </a:spcAft>
              <a:buClr>
                <a:schemeClr val="dk1"/>
              </a:buClr>
              <a:buSzPts val="1800"/>
              <a:buChar char="•"/>
              <a:defRPr/>
            </a:lvl1pPr>
            <a:lvl2pPr marL="837197" lvl="1" indent="-313949" algn="l">
              <a:lnSpc>
                <a:spcPct val="90000"/>
              </a:lnSpc>
              <a:spcBef>
                <a:spcPts val="343"/>
              </a:spcBef>
              <a:spcAft>
                <a:spcPts val="0"/>
              </a:spcAft>
              <a:buClr>
                <a:schemeClr val="dk1"/>
              </a:buClr>
              <a:buSzPts val="1800"/>
              <a:buChar char="•"/>
              <a:defRPr/>
            </a:lvl2pPr>
            <a:lvl3pPr marL="1255795" lvl="2" indent="-313949" algn="l">
              <a:lnSpc>
                <a:spcPct val="90000"/>
              </a:lnSpc>
              <a:spcBef>
                <a:spcPts val="343"/>
              </a:spcBef>
              <a:spcAft>
                <a:spcPts val="0"/>
              </a:spcAft>
              <a:buClr>
                <a:schemeClr val="dk1"/>
              </a:buClr>
              <a:buSzPts val="1800"/>
              <a:buChar char="•"/>
              <a:defRPr/>
            </a:lvl3pPr>
            <a:lvl4pPr marL="1674393" lvl="3" indent="-313949" algn="l">
              <a:lnSpc>
                <a:spcPct val="90000"/>
              </a:lnSpc>
              <a:spcBef>
                <a:spcPts val="343"/>
              </a:spcBef>
              <a:spcAft>
                <a:spcPts val="0"/>
              </a:spcAft>
              <a:buClr>
                <a:schemeClr val="dk1"/>
              </a:buClr>
              <a:buSzPts val="1800"/>
              <a:buChar char="•"/>
              <a:defRPr/>
            </a:lvl4pPr>
            <a:lvl5pPr marL="2092992" lvl="4" indent="-313949" algn="l">
              <a:lnSpc>
                <a:spcPct val="90000"/>
              </a:lnSpc>
              <a:spcBef>
                <a:spcPts val="343"/>
              </a:spcBef>
              <a:spcAft>
                <a:spcPts val="0"/>
              </a:spcAft>
              <a:buClr>
                <a:schemeClr val="dk1"/>
              </a:buClr>
              <a:buSzPts val="1800"/>
              <a:buChar char="•"/>
              <a:defRPr/>
            </a:lvl5pPr>
            <a:lvl6pPr marL="2511590" lvl="5" indent="-313949" algn="l">
              <a:lnSpc>
                <a:spcPct val="90000"/>
              </a:lnSpc>
              <a:spcBef>
                <a:spcPts val="343"/>
              </a:spcBef>
              <a:spcAft>
                <a:spcPts val="0"/>
              </a:spcAft>
              <a:buClr>
                <a:schemeClr val="dk1"/>
              </a:buClr>
              <a:buSzPts val="1800"/>
              <a:buChar char="•"/>
              <a:defRPr/>
            </a:lvl6pPr>
            <a:lvl7pPr marL="2930188" lvl="6" indent="-313949" algn="l">
              <a:lnSpc>
                <a:spcPct val="90000"/>
              </a:lnSpc>
              <a:spcBef>
                <a:spcPts val="343"/>
              </a:spcBef>
              <a:spcAft>
                <a:spcPts val="0"/>
              </a:spcAft>
              <a:buClr>
                <a:schemeClr val="dk1"/>
              </a:buClr>
              <a:buSzPts val="1800"/>
              <a:buChar char="•"/>
              <a:defRPr/>
            </a:lvl7pPr>
            <a:lvl8pPr marL="3348786" lvl="7" indent="-313949" algn="l">
              <a:lnSpc>
                <a:spcPct val="90000"/>
              </a:lnSpc>
              <a:spcBef>
                <a:spcPts val="343"/>
              </a:spcBef>
              <a:spcAft>
                <a:spcPts val="0"/>
              </a:spcAft>
              <a:buClr>
                <a:schemeClr val="dk1"/>
              </a:buClr>
              <a:buSzPts val="1800"/>
              <a:buChar char="•"/>
              <a:defRPr/>
            </a:lvl8pPr>
            <a:lvl9pPr marL="3767385" lvl="8" indent="-313949" algn="l">
              <a:lnSpc>
                <a:spcPct val="90000"/>
              </a:lnSpc>
              <a:spcBef>
                <a:spcPts val="343"/>
              </a:spcBef>
              <a:spcAft>
                <a:spcPts val="0"/>
              </a:spcAft>
              <a:buClr>
                <a:schemeClr val="dk1"/>
              </a:buClr>
              <a:buSzPts val="1800"/>
              <a:buChar char="•"/>
              <a:defRPr/>
            </a:lvl9pPr>
          </a:lstStyle>
          <a:p>
            <a:endParaRPr/>
          </a:p>
        </p:txBody>
      </p:sp>
      <p:sp>
        <p:nvSpPr>
          <p:cNvPr id="36" name="Google Shape;36;p6"/>
          <p:cNvSpPr txBox="1">
            <a:spLocks noGrp="1"/>
          </p:cNvSpPr>
          <p:nvPr>
            <p:ph type="body" idx="2"/>
          </p:nvPr>
        </p:nvSpPr>
        <p:spPr>
          <a:xfrm>
            <a:off x="3471863" y="2637014"/>
            <a:ext cx="2914650" cy="6285266"/>
          </a:xfrm>
          <a:prstGeom prst="rect">
            <a:avLst/>
          </a:prstGeom>
          <a:noFill/>
          <a:ln>
            <a:noFill/>
          </a:ln>
        </p:spPr>
        <p:txBody>
          <a:bodyPr spcFirstLastPara="1" wrap="square" lIns="91425" tIns="45700" rIns="91425" bIns="45700" anchor="t" anchorCtr="0">
            <a:normAutofit/>
          </a:bodyPr>
          <a:lstStyle>
            <a:lvl1pPr marL="418598" lvl="0" indent="-313949" algn="l">
              <a:lnSpc>
                <a:spcPct val="90000"/>
              </a:lnSpc>
              <a:spcBef>
                <a:spcPts val="687"/>
              </a:spcBef>
              <a:spcAft>
                <a:spcPts val="0"/>
              </a:spcAft>
              <a:buClr>
                <a:schemeClr val="dk1"/>
              </a:buClr>
              <a:buSzPts val="1800"/>
              <a:buChar char="•"/>
              <a:defRPr/>
            </a:lvl1pPr>
            <a:lvl2pPr marL="837197" lvl="1" indent="-313949" algn="l">
              <a:lnSpc>
                <a:spcPct val="90000"/>
              </a:lnSpc>
              <a:spcBef>
                <a:spcPts val="343"/>
              </a:spcBef>
              <a:spcAft>
                <a:spcPts val="0"/>
              </a:spcAft>
              <a:buClr>
                <a:schemeClr val="dk1"/>
              </a:buClr>
              <a:buSzPts val="1800"/>
              <a:buChar char="•"/>
              <a:defRPr/>
            </a:lvl2pPr>
            <a:lvl3pPr marL="1255795" lvl="2" indent="-313949" algn="l">
              <a:lnSpc>
                <a:spcPct val="90000"/>
              </a:lnSpc>
              <a:spcBef>
                <a:spcPts val="343"/>
              </a:spcBef>
              <a:spcAft>
                <a:spcPts val="0"/>
              </a:spcAft>
              <a:buClr>
                <a:schemeClr val="dk1"/>
              </a:buClr>
              <a:buSzPts val="1800"/>
              <a:buChar char="•"/>
              <a:defRPr/>
            </a:lvl3pPr>
            <a:lvl4pPr marL="1674393" lvl="3" indent="-313949" algn="l">
              <a:lnSpc>
                <a:spcPct val="90000"/>
              </a:lnSpc>
              <a:spcBef>
                <a:spcPts val="343"/>
              </a:spcBef>
              <a:spcAft>
                <a:spcPts val="0"/>
              </a:spcAft>
              <a:buClr>
                <a:schemeClr val="dk1"/>
              </a:buClr>
              <a:buSzPts val="1800"/>
              <a:buChar char="•"/>
              <a:defRPr/>
            </a:lvl4pPr>
            <a:lvl5pPr marL="2092992" lvl="4" indent="-313949" algn="l">
              <a:lnSpc>
                <a:spcPct val="90000"/>
              </a:lnSpc>
              <a:spcBef>
                <a:spcPts val="343"/>
              </a:spcBef>
              <a:spcAft>
                <a:spcPts val="0"/>
              </a:spcAft>
              <a:buClr>
                <a:schemeClr val="dk1"/>
              </a:buClr>
              <a:buSzPts val="1800"/>
              <a:buChar char="•"/>
              <a:defRPr/>
            </a:lvl5pPr>
            <a:lvl6pPr marL="2511590" lvl="5" indent="-313949" algn="l">
              <a:lnSpc>
                <a:spcPct val="90000"/>
              </a:lnSpc>
              <a:spcBef>
                <a:spcPts val="343"/>
              </a:spcBef>
              <a:spcAft>
                <a:spcPts val="0"/>
              </a:spcAft>
              <a:buClr>
                <a:schemeClr val="dk1"/>
              </a:buClr>
              <a:buSzPts val="1800"/>
              <a:buChar char="•"/>
              <a:defRPr/>
            </a:lvl6pPr>
            <a:lvl7pPr marL="2930188" lvl="6" indent="-313949" algn="l">
              <a:lnSpc>
                <a:spcPct val="90000"/>
              </a:lnSpc>
              <a:spcBef>
                <a:spcPts val="343"/>
              </a:spcBef>
              <a:spcAft>
                <a:spcPts val="0"/>
              </a:spcAft>
              <a:buClr>
                <a:schemeClr val="dk1"/>
              </a:buClr>
              <a:buSzPts val="1800"/>
              <a:buChar char="•"/>
              <a:defRPr/>
            </a:lvl7pPr>
            <a:lvl8pPr marL="3348786" lvl="7" indent="-313949" algn="l">
              <a:lnSpc>
                <a:spcPct val="90000"/>
              </a:lnSpc>
              <a:spcBef>
                <a:spcPts val="343"/>
              </a:spcBef>
              <a:spcAft>
                <a:spcPts val="0"/>
              </a:spcAft>
              <a:buClr>
                <a:schemeClr val="dk1"/>
              </a:buClr>
              <a:buSzPts val="1800"/>
              <a:buChar char="•"/>
              <a:defRPr/>
            </a:lvl8pPr>
            <a:lvl9pPr marL="3767385" lvl="8" indent="-313949" algn="l">
              <a:lnSpc>
                <a:spcPct val="90000"/>
              </a:lnSpc>
              <a:spcBef>
                <a:spcPts val="343"/>
              </a:spcBef>
              <a:spcAft>
                <a:spcPts val="0"/>
              </a:spcAft>
              <a:buClr>
                <a:schemeClr val="dk1"/>
              </a:buClr>
              <a:buSzPts val="1800"/>
              <a:buChar char="•"/>
              <a:defRPr/>
            </a:lvl9pPr>
          </a:lstStyle>
          <a:p>
            <a:endParaRPr/>
          </a:p>
        </p:txBody>
      </p:sp>
      <p:sp>
        <p:nvSpPr>
          <p:cNvPr id="37" name="Google Shape;37;p6"/>
          <p:cNvSpPr txBox="1">
            <a:spLocks noGrp="1"/>
          </p:cNvSpPr>
          <p:nvPr>
            <p:ph type="dt" idx="10"/>
          </p:nvPr>
        </p:nvSpPr>
        <p:spPr>
          <a:xfrm>
            <a:off x="471488" y="9181398"/>
            <a:ext cx="1543050" cy="52740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6"/>
          <p:cNvSpPr txBox="1">
            <a:spLocks noGrp="1"/>
          </p:cNvSpPr>
          <p:nvPr>
            <p:ph type="ftr" idx="11"/>
          </p:nvPr>
        </p:nvSpPr>
        <p:spPr>
          <a:xfrm>
            <a:off x="2271714" y="9181398"/>
            <a:ext cx="2314575" cy="52740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6"/>
          <p:cNvSpPr txBox="1">
            <a:spLocks noGrp="1"/>
          </p:cNvSpPr>
          <p:nvPr>
            <p:ph type="sldNum" idx="12"/>
          </p:nvPr>
        </p:nvSpPr>
        <p:spPr>
          <a:xfrm>
            <a:off x="4843463" y="9181398"/>
            <a:ext cx="1543050" cy="52740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altLang="ja-JP" smtClean="0"/>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比較" type="twoTxTwoObj">
  <p:cSld name="TWO_OBJECTS_WITH_TEXT">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472382"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7"/>
          <p:cNvSpPr txBox="1">
            <a:spLocks noGrp="1"/>
          </p:cNvSpPr>
          <p:nvPr>
            <p:ph type="body" idx="1"/>
          </p:nvPr>
        </p:nvSpPr>
        <p:spPr>
          <a:xfrm>
            <a:off x="472383" y="2428349"/>
            <a:ext cx="2901255" cy="1190095"/>
          </a:xfrm>
          <a:prstGeom prst="rect">
            <a:avLst/>
          </a:prstGeom>
          <a:noFill/>
          <a:ln>
            <a:noFill/>
          </a:ln>
        </p:spPr>
        <p:txBody>
          <a:bodyPr spcFirstLastPara="1" wrap="square" lIns="91425" tIns="45700" rIns="91425" bIns="45700" anchor="b" anchorCtr="0">
            <a:normAutofit/>
          </a:bodyPr>
          <a:lstStyle>
            <a:lvl1pPr marL="418598" lvl="0" indent="-209299" algn="l">
              <a:lnSpc>
                <a:spcPct val="90000"/>
              </a:lnSpc>
              <a:spcBef>
                <a:spcPts val="687"/>
              </a:spcBef>
              <a:spcAft>
                <a:spcPts val="0"/>
              </a:spcAft>
              <a:buClr>
                <a:schemeClr val="dk1"/>
              </a:buClr>
              <a:buSzPts val="1800"/>
              <a:buNone/>
              <a:defRPr sz="1648" b="1"/>
            </a:lvl1pPr>
            <a:lvl2pPr marL="837197" lvl="1" indent="-209299" algn="l">
              <a:lnSpc>
                <a:spcPct val="90000"/>
              </a:lnSpc>
              <a:spcBef>
                <a:spcPts val="343"/>
              </a:spcBef>
              <a:spcAft>
                <a:spcPts val="0"/>
              </a:spcAft>
              <a:buClr>
                <a:schemeClr val="dk1"/>
              </a:buClr>
              <a:buSzPts val="1500"/>
              <a:buNone/>
              <a:defRPr sz="1373" b="1"/>
            </a:lvl2pPr>
            <a:lvl3pPr marL="1255795" lvl="2" indent="-209299" algn="l">
              <a:lnSpc>
                <a:spcPct val="90000"/>
              </a:lnSpc>
              <a:spcBef>
                <a:spcPts val="343"/>
              </a:spcBef>
              <a:spcAft>
                <a:spcPts val="0"/>
              </a:spcAft>
              <a:buClr>
                <a:schemeClr val="dk1"/>
              </a:buClr>
              <a:buSzPts val="1350"/>
              <a:buNone/>
              <a:defRPr sz="1236" b="1"/>
            </a:lvl3pPr>
            <a:lvl4pPr marL="1674393" lvl="3" indent="-209299" algn="l">
              <a:lnSpc>
                <a:spcPct val="90000"/>
              </a:lnSpc>
              <a:spcBef>
                <a:spcPts val="343"/>
              </a:spcBef>
              <a:spcAft>
                <a:spcPts val="0"/>
              </a:spcAft>
              <a:buClr>
                <a:schemeClr val="dk1"/>
              </a:buClr>
              <a:buSzPts val="1200"/>
              <a:buNone/>
              <a:defRPr sz="1099" b="1"/>
            </a:lvl4pPr>
            <a:lvl5pPr marL="2092992" lvl="4" indent="-209299" algn="l">
              <a:lnSpc>
                <a:spcPct val="90000"/>
              </a:lnSpc>
              <a:spcBef>
                <a:spcPts val="343"/>
              </a:spcBef>
              <a:spcAft>
                <a:spcPts val="0"/>
              </a:spcAft>
              <a:buClr>
                <a:schemeClr val="dk1"/>
              </a:buClr>
              <a:buSzPts val="1200"/>
              <a:buNone/>
              <a:defRPr sz="1099" b="1"/>
            </a:lvl5pPr>
            <a:lvl6pPr marL="2511590" lvl="5" indent="-209299" algn="l">
              <a:lnSpc>
                <a:spcPct val="90000"/>
              </a:lnSpc>
              <a:spcBef>
                <a:spcPts val="343"/>
              </a:spcBef>
              <a:spcAft>
                <a:spcPts val="0"/>
              </a:spcAft>
              <a:buClr>
                <a:schemeClr val="dk1"/>
              </a:buClr>
              <a:buSzPts val="1200"/>
              <a:buNone/>
              <a:defRPr sz="1099" b="1"/>
            </a:lvl6pPr>
            <a:lvl7pPr marL="2930188" lvl="6" indent="-209299" algn="l">
              <a:lnSpc>
                <a:spcPct val="90000"/>
              </a:lnSpc>
              <a:spcBef>
                <a:spcPts val="343"/>
              </a:spcBef>
              <a:spcAft>
                <a:spcPts val="0"/>
              </a:spcAft>
              <a:buClr>
                <a:schemeClr val="dk1"/>
              </a:buClr>
              <a:buSzPts val="1200"/>
              <a:buNone/>
              <a:defRPr sz="1099" b="1"/>
            </a:lvl7pPr>
            <a:lvl8pPr marL="3348786" lvl="7" indent="-209299" algn="l">
              <a:lnSpc>
                <a:spcPct val="90000"/>
              </a:lnSpc>
              <a:spcBef>
                <a:spcPts val="343"/>
              </a:spcBef>
              <a:spcAft>
                <a:spcPts val="0"/>
              </a:spcAft>
              <a:buClr>
                <a:schemeClr val="dk1"/>
              </a:buClr>
              <a:buSzPts val="1200"/>
              <a:buNone/>
              <a:defRPr sz="1099" b="1"/>
            </a:lvl8pPr>
            <a:lvl9pPr marL="3767385" lvl="8" indent="-209299" algn="l">
              <a:lnSpc>
                <a:spcPct val="90000"/>
              </a:lnSpc>
              <a:spcBef>
                <a:spcPts val="343"/>
              </a:spcBef>
              <a:spcAft>
                <a:spcPts val="0"/>
              </a:spcAft>
              <a:buClr>
                <a:schemeClr val="dk1"/>
              </a:buClr>
              <a:buSzPts val="1200"/>
              <a:buNone/>
              <a:defRPr sz="1099" b="1"/>
            </a:lvl9pPr>
          </a:lstStyle>
          <a:p>
            <a:endParaRPr/>
          </a:p>
        </p:txBody>
      </p:sp>
      <p:sp>
        <p:nvSpPr>
          <p:cNvPr id="43" name="Google Shape;43;p7"/>
          <p:cNvSpPr txBox="1">
            <a:spLocks noGrp="1"/>
          </p:cNvSpPr>
          <p:nvPr>
            <p:ph type="body" idx="2"/>
          </p:nvPr>
        </p:nvSpPr>
        <p:spPr>
          <a:xfrm>
            <a:off x="472383" y="3618444"/>
            <a:ext cx="2901255" cy="5322183"/>
          </a:xfrm>
          <a:prstGeom prst="rect">
            <a:avLst/>
          </a:prstGeom>
          <a:noFill/>
          <a:ln>
            <a:noFill/>
          </a:ln>
        </p:spPr>
        <p:txBody>
          <a:bodyPr spcFirstLastPara="1" wrap="square" lIns="91425" tIns="45700" rIns="91425" bIns="45700" anchor="t" anchorCtr="0">
            <a:normAutofit/>
          </a:bodyPr>
          <a:lstStyle>
            <a:lvl1pPr marL="418598" lvl="0" indent="-313949" algn="l">
              <a:lnSpc>
                <a:spcPct val="90000"/>
              </a:lnSpc>
              <a:spcBef>
                <a:spcPts val="687"/>
              </a:spcBef>
              <a:spcAft>
                <a:spcPts val="0"/>
              </a:spcAft>
              <a:buClr>
                <a:schemeClr val="dk1"/>
              </a:buClr>
              <a:buSzPts val="1800"/>
              <a:buChar char="•"/>
              <a:defRPr/>
            </a:lvl1pPr>
            <a:lvl2pPr marL="837197" lvl="1" indent="-313949" algn="l">
              <a:lnSpc>
                <a:spcPct val="90000"/>
              </a:lnSpc>
              <a:spcBef>
                <a:spcPts val="343"/>
              </a:spcBef>
              <a:spcAft>
                <a:spcPts val="0"/>
              </a:spcAft>
              <a:buClr>
                <a:schemeClr val="dk1"/>
              </a:buClr>
              <a:buSzPts val="1800"/>
              <a:buChar char="•"/>
              <a:defRPr/>
            </a:lvl2pPr>
            <a:lvl3pPr marL="1255795" lvl="2" indent="-313949" algn="l">
              <a:lnSpc>
                <a:spcPct val="90000"/>
              </a:lnSpc>
              <a:spcBef>
                <a:spcPts val="343"/>
              </a:spcBef>
              <a:spcAft>
                <a:spcPts val="0"/>
              </a:spcAft>
              <a:buClr>
                <a:schemeClr val="dk1"/>
              </a:buClr>
              <a:buSzPts val="1800"/>
              <a:buChar char="•"/>
              <a:defRPr/>
            </a:lvl3pPr>
            <a:lvl4pPr marL="1674393" lvl="3" indent="-313949" algn="l">
              <a:lnSpc>
                <a:spcPct val="90000"/>
              </a:lnSpc>
              <a:spcBef>
                <a:spcPts val="343"/>
              </a:spcBef>
              <a:spcAft>
                <a:spcPts val="0"/>
              </a:spcAft>
              <a:buClr>
                <a:schemeClr val="dk1"/>
              </a:buClr>
              <a:buSzPts val="1800"/>
              <a:buChar char="•"/>
              <a:defRPr/>
            </a:lvl4pPr>
            <a:lvl5pPr marL="2092992" lvl="4" indent="-313949" algn="l">
              <a:lnSpc>
                <a:spcPct val="90000"/>
              </a:lnSpc>
              <a:spcBef>
                <a:spcPts val="343"/>
              </a:spcBef>
              <a:spcAft>
                <a:spcPts val="0"/>
              </a:spcAft>
              <a:buClr>
                <a:schemeClr val="dk1"/>
              </a:buClr>
              <a:buSzPts val="1800"/>
              <a:buChar char="•"/>
              <a:defRPr/>
            </a:lvl5pPr>
            <a:lvl6pPr marL="2511590" lvl="5" indent="-313949" algn="l">
              <a:lnSpc>
                <a:spcPct val="90000"/>
              </a:lnSpc>
              <a:spcBef>
                <a:spcPts val="343"/>
              </a:spcBef>
              <a:spcAft>
                <a:spcPts val="0"/>
              </a:spcAft>
              <a:buClr>
                <a:schemeClr val="dk1"/>
              </a:buClr>
              <a:buSzPts val="1800"/>
              <a:buChar char="•"/>
              <a:defRPr/>
            </a:lvl6pPr>
            <a:lvl7pPr marL="2930188" lvl="6" indent="-313949" algn="l">
              <a:lnSpc>
                <a:spcPct val="90000"/>
              </a:lnSpc>
              <a:spcBef>
                <a:spcPts val="343"/>
              </a:spcBef>
              <a:spcAft>
                <a:spcPts val="0"/>
              </a:spcAft>
              <a:buClr>
                <a:schemeClr val="dk1"/>
              </a:buClr>
              <a:buSzPts val="1800"/>
              <a:buChar char="•"/>
              <a:defRPr/>
            </a:lvl7pPr>
            <a:lvl8pPr marL="3348786" lvl="7" indent="-313949" algn="l">
              <a:lnSpc>
                <a:spcPct val="90000"/>
              </a:lnSpc>
              <a:spcBef>
                <a:spcPts val="343"/>
              </a:spcBef>
              <a:spcAft>
                <a:spcPts val="0"/>
              </a:spcAft>
              <a:buClr>
                <a:schemeClr val="dk1"/>
              </a:buClr>
              <a:buSzPts val="1800"/>
              <a:buChar char="•"/>
              <a:defRPr/>
            </a:lvl8pPr>
            <a:lvl9pPr marL="3767385" lvl="8" indent="-313949" algn="l">
              <a:lnSpc>
                <a:spcPct val="90000"/>
              </a:lnSpc>
              <a:spcBef>
                <a:spcPts val="343"/>
              </a:spcBef>
              <a:spcAft>
                <a:spcPts val="0"/>
              </a:spcAft>
              <a:buClr>
                <a:schemeClr val="dk1"/>
              </a:buClr>
              <a:buSzPts val="1800"/>
              <a:buChar char="•"/>
              <a:defRPr/>
            </a:lvl9pPr>
          </a:lstStyle>
          <a:p>
            <a:endParaRPr/>
          </a:p>
        </p:txBody>
      </p:sp>
      <p:sp>
        <p:nvSpPr>
          <p:cNvPr id="44" name="Google Shape;44;p7"/>
          <p:cNvSpPr txBox="1">
            <a:spLocks noGrp="1"/>
          </p:cNvSpPr>
          <p:nvPr>
            <p:ph type="body" idx="3"/>
          </p:nvPr>
        </p:nvSpPr>
        <p:spPr>
          <a:xfrm>
            <a:off x="3471863" y="2428349"/>
            <a:ext cx="2915543" cy="1190095"/>
          </a:xfrm>
          <a:prstGeom prst="rect">
            <a:avLst/>
          </a:prstGeom>
          <a:noFill/>
          <a:ln>
            <a:noFill/>
          </a:ln>
        </p:spPr>
        <p:txBody>
          <a:bodyPr spcFirstLastPara="1" wrap="square" lIns="91425" tIns="45700" rIns="91425" bIns="45700" anchor="b" anchorCtr="0">
            <a:normAutofit/>
          </a:bodyPr>
          <a:lstStyle>
            <a:lvl1pPr marL="418598" lvl="0" indent="-209299" algn="l">
              <a:lnSpc>
                <a:spcPct val="90000"/>
              </a:lnSpc>
              <a:spcBef>
                <a:spcPts val="687"/>
              </a:spcBef>
              <a:spcAft>
                <a:spcPts val="0"/>
              </a:spcAft>
              <a:buClr>
                <a:schemeClr val="dk1"/>
              </a:buClr>
              <a:buSzPts val="1800"/>
              <a:buNone/>
              <a:defRPr sz="1648" b="1"/>
            </a:lvl1pPr>
            <a:lvl2pPr marL="837197" lvl="1" indent="-209299" algn="l">
              <a:lnSpc>
                <a:spcPct val="90000"/>
              </a:lnSpc>
              <a:spcBef>
                <a:spcPts val="343"/>
              </a:spcBef>
              <a:spcAft>
                <a:spcPts val="0"/>
              </a:spcAft>
              <a:buClr>
                <a:schemeClr val="dk1"/>
              </a:buClr>
              <a:buSzPts val="1500"/>
              <a:buNone/>
              <a:defRPr sz="1373" b="1"/>
            </a:lvl2pPr>
            <a:lvl3pPr marL="1255795" lvl="2" indent="-209299" algn="l">
              <a:lnSpc>
                <a:spcPct val="90000"/>
              </a:lnSpc>
              <a:spcBef>
                <a:spcPts val="343"/>
              </a:spcBef>
              <a:spcAft>
                <a:spcPts val="0"/>
              </a:spcAft>
              <a:buClr>
                <a:schemeClr val="dk1"/>
              </a:buClr>
              <a:buSzPts val="1350"/>
              <a:buNone/>
              <a:defRPr sz="1236" b="1"/>
            </a:lvl3pPr>
            <a:lvl4pPr marL="1674393" lvl="3" indent="-209299" algn="l">
              <a:lnSpc>
                <a:spcPct val="90000"/>
              </a:lnSpc>
              <a:spcBef>
                <a:spcPts val="343"/>
              </a:spcBef>
              <a:spcAft>
                <a:spcPts val="0"/>
              </a:spcAft>
              <a:buClr>
                <a:schemeClr val="dk1"/>
              </a:buClr>
              <a:buSzPts val="1200"/>
              <a:buNone/>
              <a:defRPr sz="1099" b="1"/>
            </a:lvl4pPr>
            <a:lvl5pPr marL="2092992" lvl="4" indent="-209299" algn="l">
              <a:lnSpc>
                <a:spcPct val="90000"/>
              </a:lnSpc>
              <a:spcBef>
                <a:spcPts val="343"/>
              </a:spcBef>
              <a:spcAft>
                <a:spcPts val="0"/>
              </a:spcAft>
              <a:buClr>
                <a:schemeClr val="dk1"/>
              </a:buClr>
              <a:buSzPts val="1200"/>
              <a:buNone/>
              <a:defRPr sz="1099" b="1"/>
            </a:lvl5pPr>
            <a:lvl6pPr marL="2511590" lvl="5" indent="-209299" algn="l">
              <a:lnSpc>
                <a:spcPct val="90000"/>
              </a:lnSpc>
              <a:spcBef>
                <a:spcPts val="343"/>
              </a:spcBef>
              <a:spcAft>
                <a:spcPts val="0"/>
              </a:spcAft>
              <a:buClr>
                <a:schemeClr val="dk1"/>
              </a:buClr>
              <a:buSzPts val="1200"/>
              <a:buNone/>
              <a:defRPr sz="1099" b="1"/>
            </a:lvl6pPr>
            <a:lvl7pPr marL="2930188" lvl="6" indent="-209299" algn="l">
              <a:lnSpc>
                <a:spcPct val="90000"/>
              </a:lnSpc>
              <a:spcBef>
                <a:spcPts val="343"/>
              </a:spcBef>
              <a:spcAft>
                <a:spcPts val="0"/>
              </a:spcAft>
              <a:buClr>
                <a:schemeClr val="dk1"/>
              </a:buClr>
              <a:buSzPts val="1200"/>
              <a:buNone/>
              <a:defRPr sz="1099" b="1"/>
            </a:lvl7pPr>
            <a:lvl8pPr marL="3348786" lvl="7" indent="-209299" algn="l">
              <a:lnSpc>
                <a:spcPct val="90000"/>
              </a:lnSpc>
              <a:spcBef>
                <a:spcPts val="343"/>
              </a:spcBef>
              <a:spcAft>
                <a:spcPts val="0"/>
              </a:spcAft>
              <a:buClr>
                <a:schemeClr val="dk1"/>
              </a:buClr>
              <a:buSzPts val="1200"/>
              <a:buNone/>
              <a:defRPr sz="1099" b="1"/>
            </a:lvl8pPr>
            <a:lvl9pPr marL="3767385" lvl="8" indent="-209299" algn="l">
              <a:lnSpc>
                <a:spcPct val="90000"/>
              </a:lnSpc>
              <a:spcBef>
                <a:spcPts val="343"/>
              </a:spcBef>
              <a:spcAft>
                <a:spcPts val="0"/>
              </a:spcAft>
              <a:buClr>
                <a:schemeClr val="dk1"/>
              </a:buClr>
              <a:buSzPts val="1200"/>
              <a:buNone/>
              <a:defRPr sz="1099" b="1"/>
            </a:lvl9pPr>
          </a:lstStyle>
          <a:p>
            <a:endParaRPr/>
          </a:p>
        </p:txBody>
      </p:sp>
      <p:sp>
        <p:nvSpPr>
          <p:cNvPr id="45" name="Google Shape;45;p7"/>
          <p:cNvSpPr txBox="1">
            <a:spLocks noGrp="1"/>
          </p:cNvSpPr>
          <p:nvPr>
            <p:ph type="body" idx="4"/>
          </p:nvPr>
        </p:nvSpPr>
        <p:spPr>
          <a:xfrm>
            <a:off x="3471863" y="3618444"/>
            <a:ext cx="2915543" cy="5322183"/>
          </a:xfrm>
          <a:prstGeom prst="rect">
            <a:avLst/>
          </a:prstGeom>
          <a:noFill/>
          <a:ln>
            <a:noFill/>
          </a:ln>
        </p:spPr>
        <p:txBody>
          <a:bodyPr spcFirstLastPara="1" wrap="square" lIns="91425" tIns="45700" rIns="91425" bIns="45700" anchor="t" anchorCtr="0">
            <a:normAutofit/>
          </a:bodyPr>
          <a:lstStyle>
            <a:lvl1pPr marL="418598" lvl="0" indent="-313949" algn="l">
              <a:lnSpc>
                <a:spcPct val="90000"/>
              </a:lnSpc>
              <a:spcBef>
                <a:spcPts val="687"/>
              </a:spcBef>
              <a:spcAft>
                <a:spcPts val="0"/>
              </a:spcAft>
              <a:buClr>
                <a:schemeClr val="dk1"/>
              </a:buClr>
              <a:buSzPts val="1800"/>
              <a:buChar char="•"/>
              <a:defRPr/>
            </a:lvl1pPr>
            <a:lvl2pPr marL="837197" lvl="1" indent="-313949" algn="l">
              <a:lnSpc>
                <a:spcPct val="90000"/>
              </a:lnSpc>
              <a:spcBef>
                <a:spcPts val="343"/>
              </a:spcBef>
              <a:spcAft>
                <a:spcPts val="0"/>
              </a:spcAft>
              <a:buClr>
                <a:schemeClr val="dk1"/>
              </a:buClr>
              <a:buSzPts val="1800"/>
              <a:buChar char="•"/>
              <a:defRPr/>
            </a:lvl2pPr>
            <a:lvl3pPr marL="1255795" lvl="2" indent="-313949" algn="l">
              <a:lnSpc>
                <a:spcPct val="90000"/>
              </a:lnSpc>
              <a:spcBef>
                <a:spcPts val="343"/>
              </a:spcBef>
              <a:spcAft>
                <a:spcPts val="0"/>
              </a:spcAft>
              <a:buClr>
                <a:schemeClr val="dk1"/>
              </a:buClr>
              <a:buSzPts val="1800"/>
              <a:buChar char="•"/>
              <a:defRPr/>
            </a:lvl3pPr>
            <a:lvl4pPr marL="1674393" lvl="3" indent="-313949" algn="l">
              <a:lnSpc>
                <a:spcPct val="90000"/>
              </a:lnSpc>
              <a:spcBef>
                <a:spcPts val="343"/>
              </a:spcBef>
              <a:spcAft>
                <a:spcPts val="0"/>
              </a:spcAft>
              <a:buClr>
                <a:schemeClr val="dk1"/>
              </a:buClr>
              <a:buSzPts val="1800"/>
              <a:buChar char="•"/>
              <a:defRPr/>
            </a:lvl4pPr>
            <a:lvl5pPr marL="2092992" lvl="4" indent="-313949" algn="l">
              <a:lnSpc>
                <a:spcPct val="90000"/>
              </a:lnSpc>
              <a:spcBef>
                <a:spcPts val="343"/>
              </a:spcBef>
              <a:spcAft>
                <a:spcPts val="0"/>
              </a:spcAft>
              <a:buClr>
                <a:schemeClr val="dk1"/>
              </a:buClr>
              <a:buSzPts val="1800"/>
              <a:buChar char="•"/>
              <a:defRPr/>
            </a:lvl5pPr>
            <a:lvl6pPr marL="2511590" lvl="5" indent="-313949" algn="l">
              <a:lnSpc>
                <a:spcPct val="90000"/>
              </a:lnSpc>
              <a:spcBef>
                <a:spcPts val="343"/>
              </a:spcBef>
              <a:spcAft>
                <a:spcPts val="0"/>
              </a:spcAft>
              <a:buClr>
                <a:schemeClr val="dk1"/>
              </a:buClr>
              <a:buSzPts val="1800"/>
              <a:buChar char="•"/>
              <a:defRPr/>
            </a:lvl6pPr>
            <a:lvl7pPr marL="2930188" lvl="6" indent="-313949" algn="l">
              <a:lnSpc>
                <a:spcPct val="90000"/>
              </a:lnSpc>
              <a:spcBef>
                <a:spcPts val="343"/>
              </a:spcBef>
              <a:spcAft>
                <a:spcPts val="0"/>
              </a:spcAft>
              <a:buClr>
                <a:schemeClr val="dk1"/>
              </a:buClr>
              <a:buSzPts val="1800"/>
              <a:buChar char="•"/>
              <a:defRPr/>
            </a:lvl7pPr>
            <a:lvl8pPr marL="3348786" lvl="7" indent="-313949" algn="l">
              <a:lnSpc>
                <a:spcPct val="90000"/>
              </a:lnSpc>
              <a:spcBef>
                <a:spcPts val="343"/>
              </a:spcBef>
              <a:spcAft>
                <a:spcPts val="0"/>
              </a:spcAft>
              <a:buClr>
                <a:schemeClr val="dk1"/>
              </a:buClr>
              <a:buSzPts val="1800"/>
              <a:buChar char="•"/>
              <a:defRPr/>
            </a:lvl8pPr>
            <a:lvl9pPr marL="3767385" lvl="8" indent="-313949" algn="l">
              <a:lnSpc>
                <a:spcPct val="90000"/>
              </a:lnSpc>
              <a:spcBef>
                <a:spcPts val="343"/>
              </a:spcBef>
              <a:spcAft>
                <a:spcPts val="0"/>
              </a:spcAft>
              <a:buClr>
                <a:schemeClr val="dk1"/>
              </a:buClr>
              <a:buSzPts val="1800"/>
              <a:buChar char="•"/>
              <a:defRPr/>
            </a:lvl9pPr>
          </a:lstStyle>
          <a:p>
            <a:endParaRPr/>
          </a:p>
        </p:txBody>
      </p:sp>
      <p:sp>
        <p:nvSpPr>
          <p:cNvPr id="46" name="Google Shape;46;p7"/>
          <p:cNvSpPr txBox="1">
            <a:spLocks noGrp="1"/>
          </p:cNvSpPr>
          <p:nvPr>
            <p:ph type="dt" idx="10"/>
          </p:nvPr>
        </p:nvSpPr>
        <p:spPr>
          <a:xfrm>
            <a:off x="471488" y="9181398"/>
            <a:ext cx="1543050" cy="52740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7"/>
          <p:cNvSpPr txBox="1">
            <a:spLocks noGrp="1"/>
          </p:cNvSpPr>
          <p:nvPr>
            <p:ph type="ftr" idx="11"/>
          </p:nvPr>
        </p:nvSpPr>
        <p:spPr>
          <a:xfrm>
            <a:off x="2271714" y="9181398"/>
            <a:ext cx="2314575" cy="52740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7"/>
          <p:cNvSpPr txBox="1">
            <a:spLocks noGrp="1"/>
          </p:cNvSpPr>
          <p:nvPr>
            <p:ph type="sldNum" idx="12"/>
          </p:nvPr>
        </p:nvSpPr>
        <p:spPr>
          <a:xfrm>
            <a:off x="4843463" y="9181398"/>
            <a:ext cx="1543050" cy="52740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altLang="ja-JP" smtClean="0"/>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タイトルのみ" type="titleOnly">
  <p:cSld name="TITLE_ONLY">
    <p:spTree>
      <p:nvGrpSpPr>
        <p:cNvPr id="1" name="Shape 49"/>
        <p:cNvGrpSpPr/>
        <p:nvPr/>
      </p:nvGrpSpPr>
      <p:grpSpPr>
        <a:xfrm>
          <a:off x="0" y="0"/>
          <a:ext cx="0" cy="0"/>
          <a:chOff x="0" y="0"/>
          <a:chExt cx="0" cy="0"/>
        </a:xfrm>
      </p:grpSpPr>
      <p:sp>
        <p:nvSpPr>
          <p:cNvPr id="50" name="Google Shape;50;p8"/>
          <p:cNvSpPr txBox="1">
            <a:spLocks noGrp="1"/>
          </p:cNvSpPr>
          <p:nvPr>
            <p:ph type="title"/>
          </p:nvPr>
        </p:nvSpPr>
        <p:spPr>
          <a:xfrm>
            <a:off x="471489"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8"/>
          <p:cNvSpPr txBox="1">
            <a:spLocks noGrp="1"/>
          </p:cNvSpPr>
          <p:nvPr>
            <p:ph type="dt" idx="10"/>
          </p:nvPr>
        </p:nvSpPr>
        <p:spPr>
          <a:xfrm>
            <a:off x="471488" y="9181398"/>
            <a:ext cx="1543050" cy="52740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8"/>
          <p:cNvSpPr txBox="1">
            <a:spLocks noGrp="1"/>
          </p:cNvSpPr>
          <p:nvPr>
            <p:ph type="ftr" idx="11"/>
          </p:nvPr>
        </p:nvSpPr>
        <p:spPr>
          <a:xfrm>
            <a:off x="2271714" y="9181398"/>
            <a:ext cx="2314575" cy="52740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8"/>
          <p:cNvSpPr txBox="1">
            <a:spLocks noGrp="1"/>
          </p:cNvSpPr>
          <p:nvPr>
            <p:ph type="sldNum" idx="12"/>
          </p:nvPr>
        </p:nvSpPr>
        <p:spPr>
          <a:xfrm>
            <a:off x="4843463" y="9181398"/>
            <a:ext cx="1543050" cy="52740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altLang="ja-JP" smtClean="0"/>
              <a:pPr/>
              <a: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白紙" type="blank">
  <p:cSld name="BLANK">
    <p:spTree>
      <p:nvGrpSpPr>
        <p:cNvPr id="1" name="Shape 54"/>
        <p:cNvGrpSpPr/>
        <p:nvPr/>
      </p:nvGrpSpPr>
      <p:grpSpPr>
        <a:xfrm>
          <a:off x="0" y="0"/>
          <a:ext cx="0" cy="0"/>
          <a:chOff x="0" y="0"/>
          <a:chExt cx="0" cy="0"/>
        </a:xfrm>
      </p:grpSpPr>
      <p:sp>
        <p:nvSpPr>
          <p:cNvPr id="55" name="Google Shape;55;p9"/>
          <p:cNvSpPr txBox="1">
            <a:spLocks noGrp="1"/>
          </p:cNvSpPr>
          <p:nvPr>
            <p:ph type="dt" idx="10"/>
          </p:nvPr>
        </p:nvSpPr>
        <p:spPr>
          <a:xfrm>
            <a:off x="471488" y="9181398"/>
            <a:ext cx="1543050" cy="52740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9"/>
          <p:cNvSpPr txBox="1">
            <a:spLocks noGrp="1"/>
          </p:cNvSpPr>
          <p:nvPr>
            <p:ph type="ftr" idx="11"/>
          </p:nvPr>
        </p:nvSpPr>
        <p:spPr>
          <a:xfrm>
            <a:off x="2271714" y="9181398"/>
            <a:ext cx="2314575" cy="52740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9"/>
          <p:cNvSpPr txBox="1">
            <a:spLocks noGrp="1"/>
          </p:cNvSpPr>
          <p:nvPr>
            <p:ph type="sldNum" idx="12"/>
          </p:nvPr>
        </p:nvSpPr>
        <p:spPr>
          <a:xfrm>
            <a:off x="4843463" y="9181398"/>
            <a:ext cx="1543050" cy="52740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altLang="ja-JP" smtClean="0"/>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タイトル付きのコンテンツ" type="objTx">
  <p:cSld name="OBJECT_WITH_CAPTION_TEXT">
    <p:spTree>
      <p:nvGrpSpPr>
        <p:cNvPr id="1" name="Shape 58"/>
        <p:cNvGrpSpPr/>
        <p:nvPr/>
      </p:nvGrpSpPr>
      <p:grpSpPr>
        <a:xfrm>
          <a:off x="0" y="0"/>
          <a:ext cx="0" cy="0"/>
          <a:chOff x="0" y="0"/>
          <a:chExt cx="0" cy="0"/>
        </a:xfrm>
      </p:grpSpPr>
      <p:sp>
        <p:nvSpPr>
          <p:cNvPr id="59" name="Google Shape;59;p10"/>
          <p:cNvSpPr txBox="1">
            <a:spLocks noGrp="1"/>
          </p:cNvSpPr>
          <p:nvPr>
            <p:ph type="title"/>
          </p:nvPr>
        </p:nvSpPr>
        <p:spPr>
          <a:xfrm>
            <a:off x="472381" y="660400"/>
            <a:ext cx="2211884" cy="23114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197"/>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0"/>
          <p:cNvSpPr txBox="1">
            <a:spLocks noGrp="1"/>
          </p:cNvSpPr>
          <p:nvPr>
            <p:ph type="body" idx="1"/>
          </p:nvPr>
        </p:nvSpPr>
        <p:spPr>
          <a:xfrm>
            <a:off x="2915544" y="1426285"/>
            <a:ext cx="3471863" cy="7039681"/>
          </a:xfrm>
          <a:prstGeom prst="rect">
            <a:avLst/>
          </a:prstGeom>
          <a:noFill/>
          <a:ln>
            <a:noFill/>
          </a:ln>
        </p:spPr>
        <p:txBody>
          <a:bodyPr spcFirstLastPara="1" wrap="square" lIns="91425" tIns="45700" rIns="91425" bIns="45700" anchor="t" anchorCtr="0">
            <a:normAutofit/>
          </a:bodyPr>
          <a:lstStyle>
            <a:lvl1pPr marL="418598" lvl="0" indent="-348832" algn="l">
              <a:lnSpc>
                <a:spcPct val="90000"/>
              </a:lnSpc>
              <a:spcBef>
                <a:spcPts val="687"/>
              </a:spcBef>
              <a:spcAft>
                <a:spcPts val="0"/>
              </a:spcAft>
              <a:buClr>
                <a:schemeClr val="dk1"/>
              </a:buClr>
              <a:buSzPts val="2400"/>
              <a:buChar char="•"/>
              <a:defRPr sz="2197"/>
            </a:lvl1pPr>
            <a:lvl2pPr marL="837197" lvl="1" indent="-331390" algn="l">
              <a:lnSpc>
                <a:spcPct val="90000"/>
              </a:lnSpc>
              <a:spcBef>
                <a:spcPts val="343"/>
              </a:spcBef>
              <a:spcAft>
                <a:spcPts val="0"/>
              </a:spcAft>
              <a:buClr>
                <a:schemeClr val="dk1"/>
              </a:buClr>
              <a:buSzPts val="2100"/>
              <a:buChar char="•"/>
              <a:defRPr sz="1923"/>
            </a:lvl2pPr>
            <a:lvl3pPr marL="1255795" lvl="2" indent="-313949" algn="l">
              <a:lnSpc>
                <a:spcPct val="90000"/>
              </a:lnSpc>
              <a:spcBef>
                <a:spcPts val="343"/>
              </a:spcBef>
              <a:spcAft>
                <a:spcPts val="0"/>
              </a:spcAft>
              <a:buClr>
                <a:schemeClr val="dk1"/>
              </a:buClr>
              <a:buSzPts val="1800"/>
              <a:buChar char="•"/>
              <a:defRPr sz="1648"/>
            </a:lvl3pPr>
            <a:lvl4pPr marL="1674393" lvl="3" indent="-296507" algn="l">
              <a:lnSpc>
                <a:spcPct val="90000"/>
              </a:lnSpc>
              <a:spcBef>
                <a:spcPts val="343"/>
              </a:spcBef>
              <a:spcAft>
                <a:spcPts val="0"/>
              </a:spcAft>
              <a:buClr>
                <a:schemeClr val="dk1"/>
              </a:buClr>
              <a:buSzPts val="1500"/>
              <a:buChar char="•"/>
              <a:defRPr sz="1373"/>
            </a:lvl4pPr>
            <a:lvl5pPr marL="2092992" lvl="4" indent="-296507" algn="l">
              <a:lnSpc>
                <a:spcPct val="90000"/>
              </a:lnSpc>
              <a:spcBef>
                <a:spcPts val="343"/>
              </a:spcBef>
              <a:spcAft>
                <a:spcPts val="0"/>
              </a:spcAft>
              <a:buClr>
                <a:schemeClr val="dk1"/>
              </a:buClr>
              <a:buSzPts val="1500"/>
              <a:buChar char="•"/>
              <a:defRPr sz="1373"/>
            </a:lvl5pPr>
            <a:lvl6pPr marL="2511590" lvl="5" indent="-296507" algn="l">
              <a:lnSpc>
                <a:spcPct val="90000"/>
              </a:lnSpc>
              <a:spcBef>
                <a:spcPts val="343"/>
              </a:spcBef>
              <a:spcAft>
                <a:spcPts val="0"/>
              </a:spcAft>
              <a:buClr>
                <a:schemeClr val="dk1"/>
              </a:buClr>
              <a:buSzPts val="1500"/>
              <a:buChar char="•"/>
              <a:defRPr sz="1373"/>
            </a:lvl6pPr>
            <a:lvl7pPr marL="2930188" lvl="6" indent="-296507" algn="l">
              <a:lnSpc>
                <a:spcPct val="90000"/>
              </a:lnSpc>
              <a:spcBef>
                <a:spcPts val="343"/>
              </a:spcBef>
              <a:spcAft>
                <a:spcPts val="0"/>
              </a:spcAft>
              <a:buClr>
                <a:schemeClr val="dk1"/>
              </a:buClr>
              <a:buSzPts val="1500"/>
              <a:buChar char="•"/>
              <a:defRPr sz="1373"/>
            </a:lvl7pPr>
            <a:lvl8pPr marL="3348786" lvl="7" indent="-296507" algn="l">
              <a:lnSpc>
                <a:spcPct val="90000"/>
              </a:lnSpc>
              <a:spcBef>
                <a:spcPts val="343"/>
              </a:spcBef>
              <a:spcAft>
                <a:spcPts val="0"/>
              </a:spcAft>
              <a:buClr>
                <a:schemeClr val="dk1"/>
              </a:buClr>
              <a:buSzPts val="1500"/>
              <a:buChar char="•"/>
              <a:defRPr sz="1373"/>
            </a:lvl8pPr>
            <a:lvl9pPr marL="3767385" lvl="8" indent="-296507" algn="l">
              <a:lnSpc>
                <a:spcPct val="90000"/>
              </a:lnSpc>
              <a:spcBef>
                <a:spcPts val="343"/>
              </a:spcBef>
              <a:spcAft>
                <a:spcPts val="0"/>
              </a:spcAft>
              <a:buClr>
                <a:schemeClr val="dk1"/>
              </a:buClr>
              <a:buSzPts val="1500"/>
              <a:buChar char="•"/>
              <a:defRPr sz="1373"/>
            </a:lvl9pPr>
          </a:lstStyle>
          <a:p>
            <a:endParaRPr/>
          </a:p>
        </p:txBody>
      </p:sp>
      <p:sp>
        <p:nvSpPr>
          <p:cNvPr id="61" name="Google Shape;61;p10"/>
          <p:cNvSpPr txBox="1">
            <a:spLocks noGrp="1"/>
          </p:cNvSpPr>
          <p:nvPr>
            <p:ph type="body" idx="2"/>
          </p:nvPr>
        </p:nvSpPr>
        <p:spPr>
          <a:xfrm>
            <a:off x="472381" y="2971801"/>
            <a:ext cx="2211884" cy="5505627"/>
          </a:xfrm>
          <a:prstGeom prst="rect">
            <a:avLst/>
          </a:prstGeom>
          <a:noFill/>
          <a:ln>
            <a:noFill/>
          </a:ln>
        </p:spPr>
        <p:txBody>
          <a:bodyPr spcFirstLastPara="1" wrap="square" lIns="91425" tIns="45700" rIns="91425" bIns="45700" anchor="t" anchorCtr="0">
            <a:normAutofit/>
          </a:bodyPr>
          <a:lstStyle>
            <a:lvl1pPr marL="418598" lvl="0" indent="-209299" algn="l">
              <a:lnSpc>
                <a:spcPct val="90000"/>
              </a:lnSpc>
              <a:spcBef>
                <a:spcPts val="687"/>
              </a:spcBef>
              <a:spcAft>
                <a:spcPts val="0"/>
              </a:spcAft>
              <a:buClr>
                <a:schemeClr val="dk1"/>
              </a:buClr>
              <a:buSzPts val="1200"/>
              <a:buNone/>
              <a:defRPr sz="1099"/>
            </a:lvl1pPr>
            <a:lvl2pPr marL="837197" lvl="1" indent="-209299" algn="l">
              <a:lnSpc>
                <a:spcPct val="90000"/>
              </a:lnSpc>
              <a:spcBef>
                <a:spcPts val="343"/>
              </a:spcBef>
              <a:spcAft>
                <a:spcPts val="0"/>
              </a:spcAft>
              <a:buClr>
                <a:schemeClr val="dk1"/>
              </a:buClr>
              <a:buSzPts val="1050"/>
              <a:buNone/>
              <a:defRPr sz="961"/>
            </a:lvl2pPr>
            <a:lvl3pPr marL="1255795" lvl="2" indent="-209299" algn="l">
              <a:lnSpc>
                <a:spcPct val="90000"/>
              </a:lnSpc>
              <a:spcBef>
                <a:spcPts val="343"/>
              </a:spcBef>
              <a:spcAft>
                <a:spcPts val="0"/>
              </a:spcAft>
              <a:buClr>
                <a:schemeClr val="dk1"/>
              </a:buClr>
              <a:buSzPts val="900"/>
              <a:buNone/>
              <a:defRPr sz="824"/>
            </a:lvl3pPr>
            <a:lvl4pPr marL="1674393" lvl="3" indent="-209299" algn="l">
              <a:lnSpc>
                <a:spcPct val="90000"/>
              </a:lnSpc>
              <a:spcBef>
                <a:spcPts val="343"/>
              </a:spcBef>
              <a:spcAft>
                <a:spcPts val="0"/>
              </a:spcAft>
              <a:buClr>
                <a:schemeClr val="dk1"/>
              </a:buClr>
              <a:buSzPts val="750"/>
              <a:buNone/>
              <a:defRPr sz="687"/>
            </a:lvl4pPr>
            <a:lvl5pPr marL="2092992" lvl="4" indent="-209299" algn="l">
              <a:lnSpc>
                <a:spcPct val="90000"/>
              </a:lnSpc>
              <a:spcBef>
                <a:spcPts val="343"/>
              </a:spcBef>
              <a:spcAft>
                <a:spcPts val="0"/>
              </a:spcAft>
              <a:buClr>
                <a:schemeClr val="dk1"/>
              </a:buClr>
              <a:buSzPts val="750"/>
              <a:buNone/>
              <a:defRPr sz="687"/>
            </a:lvl5pPr>
            <a:lvl6pPr marL="2511590" lvl="5" indent="-209299" algn="l">
              <a:lnSpc>
                <a:spcPct val="90000"/>
              </a:lnSpc>
              <a:spcBef>
                <a:spcPts val="343"/>
              </a:spcBef>
              <a:spcAft>
                <a:spcPts val="0"/>
              </a:spcAft>
              <a:buClr>
                <a:schemeClr val="dk1"/>
              </a:buClr>
              <a:buSzPts val="750"/>
              <a:buNone/>
              <a:defRPr sz="687"/>
            </a:lvl6pPr>
            <a:lvl7pPr marL="2930188" lvl="6" indent="-209299" algn="l">
              <a:lnSpc>
                <a:spcPct val="90000"/>
              </a:lnSpc>
              <a:spcBef>
                <a:spcPts val="343"/>
              </a:spcBef>
              <a:spcAft>
                <a:spcPts val="0"/>
              </a:spcAft>
              <a:buClr>
                <a:schemeClr val="dk1"/>
              </a:buClr>
              <a:buSzPts val="750"/>
              <a:buNone/>
              <a:defRPr sz="687"/>
            </a:lvl7pPr>
            <a:lvl8pPr marL="3348786" lvl="7" indent="-209299" algn="l">
              <a:lnSpc>
                <a:spcPct val="90000"/>
              </a:lnSpc>
              <a:spcBef>
                <a:spcPts val="343"/>
              </a:spcBef>
              <a:spcAft>
                <a:spcPts val="0"/>
              </a:spcAft>
              <a:buClr>
                <a:schemeClr val="dk1"/>
              </a:buClr>
              <a:buSzPts val="750"/>
              <a:buNone/>
              <a:defRPr sz="687"/>
            </a:lvl8pPr>
            <a:lvl9pPr marL="3767385" lvl="8" indent="-209299" algn="l">
              <a:lnSpc>
                <a:spcPct val="90000"/>
              </a:lnSpc>
              <a:spcBef>
                <a:spcPts val="343"/>
              </a:spcBef>
              <a:spcAft>
                <a:spcPts val="0"/>
              </a:spcAft>
              <a:buClr>
                <a:schemeClr val="dk1"/>
              </a:buClr>
              <a:buSzPts val="750"/>
              <a:buNone/>
              <a:defRPr sz="687"/>
            </a:lvl9pPr>
          </a:lstStyle>
          <a:p>
            <a:endParaRPr/>
          </a:p>
        </p:txBody>
      </p:sp>
      <p:sp>
        <p:nvSpPr>
          <p:cNvPr id="62" name="Google Shape;62;p10"/>
          <p:cNvSpPr txBox="1">
            <a:spLocks noGrp="1"/>
          </p:cNvSpPr>
          <p:nvPr>
            <p:ph type="dt" idx="10"/>
          </p:nvPr>
        </p:nvSpPr>
        <p:spPr>
          <a:xfrm>
            <a:off x="471488" y="9181398"/>
            <a:ext cx="1543050" cy="52740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10"/>
          <p:cNvSpPr txBox="1">
            <a:spLocks noGrp="1"/>
          </p:cNvSpPr>
          <p:nvPr>
            <p:ph type="ftr" idx="11"/>
          </p:nvPr>
        </p:nvSpPr>
        <p:spPr>
          <a:xfrm>
            <a:off x="2271714" y="9181398"/>
            <a:ext cx="2314575" cy="52740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0"/>
          <p:cNvSpPr txBox="1">
            <a:spLocks noGrp="1"/>
          </p:cNvSpPr>
          <p:nvPr>
            <p:ph type="sldNum" idx="12"/>
          </p:nvPr>
        </p:nvSpPr>
        <p:spPr>
          <a:xfrm>
            <a:off x="4843463" y="9181398"/>
            <a:ext cx="1543050" cy="52740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altLang="ja-JP" smtClean="0"/>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タイトル付きの図" type="picTx">
  <p:cSld name="PICTURE_WITH_CAPTION_TEXT">
    <p:spTree>
      <p:nvGrpSpPr>
        <p:cNvPr id="1" name="Shape 65"/>
        <p:cNvGrpSpPr/>
        <p:nvPr/>
      </p:nvGrpSpPr>
      <p:grpSpPr>
        <a:xfrm>
          <a:off x="0" y="0"/>
          <a:ext cx="0" cy="0"/>
          <a:chOff x="0" y="0"/>
          <a:chExt cx="0" cy="0"/>
        </a:xfrm>
      </p:grpSpPr>
      <p:sp>
        <p:nvSpPr>
          <p:cNvPr id="66" name="Google Shape;66;p11"/>
          <p:cNvSpPr txBox="1">
            <a:spLocks noGrp="1"/>
          </p:cNvSpPr>
          <p:nvPr>
            <p:ph type="title"/>
          </p:nvPr>
        </p:nvSpPr>
        <p:spPr>
          <a:xfrm>
            <a:off x="472381" y="660400"/>
            <a:ext cx="2211884" cy="23114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197"/>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1"/>
          <p:cNvSpPr>
            <a:spLocks noGrp="1"/>
          </p:cNvSpPr>
          <p:nvPr>
            <p:ph type="pic" idx="2"/>
          </p:nvPr>
        </p:nvSpPr>
        <p:spPr>
          <a:xfrm>
            <a:off x="2915544" y="1426285"/>
            <a:ext cx="3471863" cy="7039681"/>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687"/>
              </a:spcBef>
              <a:spcAft>
                <a:spcPts val="0"/>
              </a:spcAft>
              <a:buClr>
                <a:schemeClr val="dk1"/>
              </a:buClr>
              <a:buSzPts val="2400"/>
              <a:buFont typeface="Arial"/>
              <a:buNone/>
              <a:defRPr sz="2197" b="0" i="0" u="none" strike="noStrike" cap="none">
                <a:solidFill>
                  <a:schemeClr val="dk1"/>
                </a:solidFill>
                <a:latin typeface="Calibri"/>
                <a:ea typeface="Calibri"/>
                <a:cs typeface="Calibri"/>
                <a:sym typeface="Calibri"/>
              </a:defRPr>
            </a:lvl1pPr>
            <a:lvl2pPr marR="0" lvl="1" algn="l" rtl="0">
              <a:lnSpc>
                <a:spcPct val="90000"/>
              </a:lnSpc>
              <a:spcBef>
                <a:spcPts val="343"/>
              </a:spcBef>
              <a:spcAft>
                <a:spcPts val="0"/>
              </a:spcAft>
              <a:buClr>
                <a:schemeClr val="dk1"/>
              </a:buClr>
              <a:buSzPts val="2100"/>
              <a:buFont typeface="Arial"/>
              <a:buNone/>
              <a:defRPr sz="1923" b="0" i="0" u="none" strike="noStrike" cap="none">
                <a:solidFill>
                  <a:schemeClr val="dk1"/>
                </a:solidFill>
                <a:latin typeface="Calibri"/>
                <a:ea typeface="Calibri"/>
                <a:cs typeface="Calibri"/>
                <a:sym typeface="Calibri"/>
              </a:defRPr>
            </a:lvl2pPr>
            <a:lvl3pPr marR="0" lvl="2" algn="l" rtl="0">
              <a:lnSpc>
                <a:spcPct val="90000"/>
              </a:lnSpc>
              <a:spcBef>
                <a:spcPts val="343"/>
              </a:spcBef>
              <a:spcAft>
                <a:spcPts val="0"/>
              </a:spcAft>
              <a:buClr>
                <a:schemeClr val="dk1"/>
              </a:buClr>
              <a:buSzPts val="1800"/>
              <a:buFont typeface="Arial"/>
              <a:buNone/>
              <a:defRPr sz="1648" b="0" i="0" u="none" strike="noStrike" cap="none">
                <a:solidFill>
                  <a:schemeClr val="dk1"/>
                </a:solidFill>
                <a:latin typeface="Calibri"/>
                <a:ea typeface="Calibri"/>
                <a:cs typeface="Calibri"/>
                <a:sym typeface="Calibri"/>
              </a:defRPr>
            </a:lvl3pPr>
            <a:lvl4pPr marR="0" lvl="3" algn="l" rtl="0">
              <a:lnSpc>
                <a:spcPct val="90000"/>
              </a:lnSpc>
              <a:spcBef>
                <a:spcPts val="343"/>
              </a:spcBef>
              <a:spcAft>
                <a:spcPts val="0"/>
              </a:spcAft>
              <a:buClr>
                <a:schemeClr val="dk1"/>
              </a:buClr>
              <a:buSzPts val="1500"/>
              <a:buFont typeface="Arial"/>
              <a:buNone/>
              <a:defRPr sz="1373" b="0" i="0" u="none" strike="noStrike" cap="none">
                <a:solidFill>
                  <a:schemeClr val="dk1"/>
                </a:solidFill>
                <a:latin typeface="Calibri"/>
                <a:ea typeface="Calibri"/>
                <a:cs typeface="Calibri"/>
                <a:sym typeface="Calibri"/>
              </a:defRPr>
            </a:lvl4pPr>
            <a:lvl5pPr marR="0" lvl="4" algn="l" rtl="0">
              <a:lnSpc>
                <a:spcPct val="90000"/>
              </a:lnSpc>
              <a:spcBef>
                <a:spcPts val="343"/>
              </a:spcBef>
              <a:spcAft>
                <a:spcPts val="0"/>
              </a:spcAft>
              <a:buClr>
                <a:schemeClr val="dk1"/>
              </a:buClr>
              <a:buSzPts val="1500"/>
              <a:buFont typeface="Arial"/>
              <a:buNone/>
              <a:defRPr sz="1373" b="0" i="0" u="none" strike="noStrike" cap="none">
                <a:solidFill>
                  <a:schemeClr val="dk1"/>
                </a:solidFill>
                <a:latin typeface="Calibri"/>
                <a:ea typeface="Calibri"/>
                <a:cs typeface="Calibri"/>
                <a:sym typeface="Calibri"/>
              </a:defRPr>
            </a:lvl5pPr>
            <a:lvl6pPr marR="0" lvl="5" algn="l" rtl="0">
              <a:lnSpc>
                <a:spcPct val="90000"/>
              </a:lnSpc>
              <a:spcBef>
                <a:spcPts val="343"/>
              </a:spcBef>
              <a:spcAft>
                <a:spcPts val="0"/>
              </a:spcAft>
              <a:buClr>
                <a:schemeClr val="dk1"/>
              </a:buClr>
              <a:buSzPts val="1500"/>
              <a:buFont typeface="Arial"/>
              <a:buNone/>
              <a:defRPr sz="1373" b="0" i="0" u="none" strike="noStrike" cap="none">
                <a:solidFill>
                  <a:schemeClr val="dk1"/>
                </a:solidFill>
                <a:latin typeface="Calibri"/>
                <a:ea typeface="Calibri"/>
                <a:cs typeface="Calibri"/>
                <a:sym typeface="Calibri"/>
              </a:defRPr>
            </a:lvl6pPr>
            <a:lvl7pPr marR="0" lvl="6" algn="l" rtl="0">
              <a:lnSpc>
                <a:spcPct val="90000"/>
              </a:lnSpc>
              <a:spcBef>
                <a:spcPts val="343"/>
              </a:spcBef>
              <a:spcAft>
                <a:spcPts val="0"/>
              </a:spcAft>
              <a:buClr>
                <a:schemeClr val="dk1"/>
              </a:buClr>
              <a:buSzPts val="1500"/>
              <a:buFont typeface="Arial"/>
              <a:buNone/>
              <a:defRPr sz="1373" b="0" i="0" u="none" strike="noStrike" cap="none">
                <a:solidFill>
                  <a:schemeClr val="dk1"/>
                </a:solidFill>
                <a:latin typeface="Calibri"/>
                <a:ea typeface="Calibri"/>
                <a:cs typeface="Calibri"/>
                <a:sym typeface="Calibri"/>
              </a:defRPr>
            </a:lvl7pPr>
            <a:lvl8pPr marR="0" lvl="7" algn="l" rtl="0">
              <a:lnSpc>
                <a:spcPct val="90000"/>
              </a:lnSpc>
              <a:spcBef>
                <a:spcPts val="343"/>
              </a:spcBef>
              <a:spcAft>
                <a:spcPts val="0"/>
              </a:spcAft>
              <a:buClr>
                <a:schemeClr val="dk1"/>
              </a:buClr>
              <a:buSzPts val="1500"/>
              <a:buFont typeface="Arial"/>
              <a:buNone/>
              <a:defRPr sz="1373" b="0" i="0" u="none" strike="noStrike" cap="none">
                <a:solidFill>
                  <a:schemeClr val="dk1"/>
                </a:solidFill>
                <a:latin typeface="Calibri"/>
                <a:ea typeface="Calibri"/>
                <a:cs typeface="Calibri"/>
                <a:sym typeface="Calibri"/>
              </a:defRPr>
            </a:lvl8pPr>
            <a:lvl9pPr marR="0" lvl="8" algn="l" rtl="0">
              <a:lnSpc>
                <a:spcPct val="90000"/>
              </a:lnSpc>
              <a:spcBef>
                <a:spcPts val="343"/>
              </a:spcBef>
              <a:spcAft>
                <a:spcPts val="0"/>
              </a:spcAft>
              <a:buClr>
                <a:schemeClr val="dk1"/>
              </a:buClr>
              <a:buSzPts val="1500"/>
              <a:buFont typeface="Arial"/>
              <a:buNone/>
              <a:defRPr sz="1373" b="0" i="0" u="none" strike="noStrike" cap="none">
                <a:solidFill>
                  <a:schemeClr val="dk1"/>
                </a:solidFill>
                <a:latin typeface="Calibri"/>
                <a:ea typeface="Calibri"/>
                <a:cs typeface="Calibri"/>
                <a:sym typeface="Calibri"/>
              </a:defRPr>
            </a:lvl9pPr>
          </a:lstStyle>
          <a:p>
            <a:endParaRPr/>
          </a:p>
        </p:txBody>
      </p:sp>
      <p:sp>
        <p:nvSpPr>
          <p:cNvPr id="68" name="Google Shape;68;p11"/>
          <p:cNvSpPr txBox="1">
            <a:spLocks noGrp="1"/>
          </p:cNvSpPr>
          <p:nvPr>
            <p:ph type="body" idx="1"/>
          </p:nvPr>
        </p:nvSpPr>
        <p:spPr>
          <a:xfrm>
            <a:off x="472381" y="2971801"/>
            <a:ext cx="2211884" cy="5505627"/>
          </a:xfrm>
          <a:prstGeom prst="rect">
            <a:avLst/>
          </a:prstGeom>
          <a:noFill/>
          <a:ln>
            <a:noFill/>
          </a:ln>
        </p:spPr>
        <p:txBody>
          <a:bodyPr spcFirstLastPara="1" wrap="square" lIns="91425" tIns="45700" rIns="91425" bIns="45700" anchor="t" anchorCtr="0">
            <a:normAutofit/>
          </a:bodyPr>
          <a:lstStyle>
            <a:lvl1pPr marL="418598" lvl="0" indent="-209299" algn="l">
              <a:lnSpc>
                <a:spcPct val="90000"/>
              </a:lnSpc>
              <a:spcBef>
                <a:spcPts val="687"/>
              </a:spcBef>
              <a:spcAft>
                <a:spcPts val="0"/>
              </a:spcAft>
              <a:buClr>
                <a:schemeClr val="dk1"/>
              </a:buClr>
              <a:buSzPts val="1200"/>
              <a:buNone/>
              <a:defRPr sz="1099"/>
            </a:lvl1pPr>
            <a:lvl2pPr marL="837197" lvl="1" indent="-209299" algn="l">
              <a:lnSpc>
                <a:spcPct val="90000"/>
              </a:lnSpc>
              <a:spcBef>
                <a:spcPts val="343"/>
              </a:spcBef>
              <a:spcAft>
                <a:spcPts val="0"/>
              </a:spcAft>
              <a:buClr>
                <a:schemeClr val="dk1"/>
              </a:buClr>
              <a:buSzPts val="1050"/>
              <a:buNone/>
              <a:defRPr sz="961"/>
            </a:lvl2pPr>
            <a:lvl3pPr marL="1255795" lvl="2" indent="-209299" algn="l">
              <a:lnSpc>
                <a:spcPct val="90000"/>
              </a:lnSpc>
              <a:spcBef>
                <a:spcPts val="343"/>
              </a:spcBef>
              <a:spcAft>
                <a:spcPts val="0"/>
              </a:spcAft>
              <a:buClr>
                <a:schemeClr val="dk1"/>
              </a:buClr>
              <a:buSzPts val="900"/>
              <a:buNone/>
              <a:defRPr sz="824"/>
            </a:lvl3pPr>
            <a:lvl4pPr marL="1674393" lvl="3" indent="-209299" algn="l">
              <a:lnSpc>
                <a:spcPct val="90000"/>
              </a:lnSpc>
              <a:spcBef>
                <a:spcPts val="343"/>
              </a:spcBef>
              <a:spcAft>
                <a:spcPts val="0"/>
              </a:spcAft>
              <a:buClr>
                <a:schemeClr val="dk1"/>
              </a:buClr>
              <a:buSzPts val="750"/>
              <a:buNone/>
              <a:defRPr sz="687"/>
            </a:lvl4pPr>
            <a:lvl5pPr marL="2092992" lvl="4" indent="-209299" algn="l">
              <a:lnSpc>
                <a:spcPct val="90000"/>
              </a:lnSpc>
              <a:spcBef>
                <a:spcPts val="343"/>
              </a:spcBef>
              <a:spcAft>
                <a:spcPts val="0"/>
              </a:spcAft>
              <a:buClr>
                <a:schemeClr val="dk1"/>
              </a:buClr>
              <a:buSzPts val="750"/>
              <a:buNone/>
              <a:defRPr sz="687"/>
            </a:lvl5pPr>
            <a:lvl6pPr marL="2511590" lvl="5" indent="-209299" algn="l">
              <a:lnSpc>
                <a:spcPct val="90000"/>
              </a:lnSpc>
              <a:spcBef>
                <a:spcPts val="343"/>
              </a:spcBef>
              <a:spcAft>
                <a:spcPts val="0"/>
              </a:spcAft>
              <a:buClr>
                <a:schemeClr val="dk1"/>
              </a:buClr>
              <a:buSzPts val="750"/>
              <a:buNone/>
              <a:defRPr sz="687"/>
            </a:lvl6pPr>
            <a:lvl7pPr marL="2930188" lvl="6" indent="-209299" algn="l">
              <a:lnSpc>
                <a:spcPct val="90000"/>
              </a:lnSpc>
              <a:spcBef>
                <a:spcPts val="343"/>
              </a:spcBef>
              <a:spcAft>
                <a:spcPts val="0"/>
              </a:spcAft>
              <a:buClr>
                <a:schemeClr val="dk1"/>
              </a:buClr>
              <a:buSzPts val="750"/>
              <a:buNone/>
              <a:defRPr sz="687"/>
            </a:lvl7pPr>
            <a:lvl8pPr marL="3348786" lvl="7" indent="-209299" algn="l">
              <a:lnSpc>
                <a:spcPct val="90000"/>
              </a:lnSpc>
              <a:spcBef>
                <a:spcPts val="343"/>
              </a:spcBef>
              <a:spcAft>
                <a:spcPts val="0"/>
              </a:spcAft>
              <a:buClr>
                <a:schemeClr val="dk1"/>
              </a:buClr>
              <a:buSzPts val="750"/>
              <a:buNone/>
              <a:defRPr sz="687"/>
            </a:lvl8pPr>
            <a:lvl9pPr marL="3767385" lvl="8" indent="-209299" algn="l">
              <a:lnSpc>
                <a:spcPct val="90000"/>
              </a:lnSpc>
              <a:spcBef>
                <a:spcPts val="343"/>
              </a:spcBef>
              <a:spcAft>
                <a:spcPts val="0"/>
              </a:spcAft>
              <a:buClr>
                <a:schemeClr val="dk1"/>
              </a:buClr>
              <a:buSzPts val="750"/>
              <a:buNone/>
              <a:defRPr sz="687"/>
            </a:lvl9pPr>
          </a:lstStyle>
          <a:p>
            <a:endParaRPr/>
          </a:p>
        </p:txBody>
      </p:sp>
      <p:sp>
        <p:nvSpPr>
          <p:cNvPr id="69" name="Google Shape;69;p11"/>
          <p:cNvSpPr txBox="1">
            <a:spLocks noGrp="1"/>
          </p:cNvSpPr>
          <p:nvPr>
            <p:ph type="dt" idx="10"/>
          </p:nvPr>
        </p:nvSpPr>
        <p:spPr>
          <a:xfrm>
            <a:off x="471488" y="9181398"/>
            <a:ext cx="1543050" cy="52740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1"/>
          <p:cNvSpPr txBox="1">
            <a:spLocks noGrp="1"/>
          </p:cNvSpPr>
          <p:nvPr>
            <p:ph type="ftr" idx="11"/>
          </p:nvPr>
        </p:nvSpPr>
        <p:spPr>
          <a:xfrm>
            <a:off x="2271714" y="9181398"/>
            <a:ext cx="2314575" cy="52740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1"/>
          <p:cNvSpPr txBox="1">
            <a:spLocks noGrp="1"/>
          </p:cNvSpPr>
          <p:nvPr>
            <p:ph type="sldNum" idx="12"/>
          </p:nvPr>
        </p:nvSpPr>
        <p:spPr>
          <a:xfrm>
            <a:off x="4843463" y="9181398"/>
            <a:ext cx="1543050" cy="52740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altLang="ja-JP" smtClean="0"/>
              <a:pPr/>
              <a: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
          <p:cNvSpPr txBox="1">
            <a:spLocks noGrp="1"/>
          </p:cNvSpPr>
          <p:nvPr>
            <p:ph type="title"/>
          </p:nvPr>
        </p:nvSpPr>
        <p:spPr>
          <a:xfrm>
            <a:off x="471489" y="527405"/>
            <a:ext cx="5915025" cy="1914702"/>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2"/>
          <p:cNvSpPr txBox="1">
            <a:spLocks noGrp="1"/>
          </p:cNvSpPr>
          <p:nvPr>
            <p:ph type="body" idx="1"/>
          </p:nvPr>
        </p:nvSpPr>
        <p:spPr>
          <a:xfrm>
            <a:off x="471489" y="2637014"/>
            <a:ext cx="5915025" cy="6285266"/>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12" name="Google Shape;12;p2"/>
          <p:cNvSpPr txBox="1">
            <a:spLocks noGrp="1"/>
          </p:cNvSpPr>
          <p:nvPr>
            <p:ph type="dt" idx="10"/>
          </p:nvPr>
        </p:nvSpPr>
        <p:spPr>
          <a:xfrm>
            <a:off x="471488" y="9181398"/>
            <a:ext cx="1543050" cy="527403"/>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824"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648"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648"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648"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648"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648"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648"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648"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648" b="0" i="0" u="none" strike="noStrike" cap="none">
                <a:solidFill>
                  <a:schemeClr val="dk1"/>
                </a:solidFill>
                <a:latin typeface="Calibri"/>
                <a:ea typeface="Calibri"/>
                <a:cs typeface="Calibri"/>
                <a:sym typeface="Calibri"/>
              </a:defRPr>
            </a:lvl9pPr>
          </a:lstStyle>
          <a:p>
            <a:endParaRPr/>
          </a:p>
        </p:txBody>
      </p:sp>
      <p:sp>
        <p:nvSpPr>
          <p:cNvPr id="13" name="Google Shape;13;p2"/>
          <p:cNvSpPr txBox="1">
            <a:spLocks noGrp="1"/>
          </p:cNvSpPr>
          <p:nvPr>
            <p:ph type="ftr" idx="11"/>
          </p:nvPr>
        </p:nvSpPr>
        <p:spPr>
          <a:xfrm>
            <a:off x="2271714" y="9181398"/>
            <a:ext cx="2314575" cy="527403"/>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824"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648"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648"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648"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648"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648"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648"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648"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648" b="0" i="0" u="none" strike="noStrike" cap="none">
                <a:solidFill>
                  <a:schemeClr val="dk1"/>
                </a:solidFill>
                <a:latin typeface="Calibri"/>
                <a:ea typeface="Calibri"/>
                <a:cs typeface="Calibri"/>
                <a:sym typeface="Calibri"/>
              </a:defRPr>
            </a:lvl9pPr>
          </a:lstStyle>
          <a:p>
            <a:endParaRPr/>
          </a:p>
        </p:txBody>
      </p:sp>
      <p:sp>
        <p:nvSpPr>
          <p:cNvPr id="14" name="Google Shape;14;p2"/>
          <p:cNvSpPr txBox="1">
            <a:spLocks noGrp="1"/>
          </p:cNvSpPr>
          <p:nvPr>
            <p:ph type="sldNum" idx="12"/>
          </p:nvPr>
        </p:nvSpPr>
        <p:spPr>
          <a:xfrm>
            <a:off x="4843463" y="9181398"/>
            <a:ext cx="1543050" cy="527403"/>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824" b="0" i="0" u="none" strike="noStrike" cap="none">
                <a:solidFill>
                  <a:srgbClr val="888888"/>
                </a:solidFill>
                <a:latin typeface="Calibri"/>
                <a:ea typeface="Calibri"/>
                <a:cs typeface="Calibri"/>
                <a:sym typeface="Calibri"/>
              </a:defRPr>
            </a:lvl1pPr>
            <a:lvl2pPr marL="0" marR="0" lvl="1" indent="0" algn="r" rtl="0">
              <a:spcBef>
                <a:spcPts val="0"/>
              </a:spcBef>
              <a:buNone/>
              <a:defRPr sz="824" b="0" i="0" u="none" strike="noStrike" cap="none">
                <a:solidFill>
                  <a:srgbClr val="888888"/>
                </a:solidFill>
                <a:latin typeface="Calibri"/>
                <a:ea typeface="Calibri"/>
                <a:cs typeface="Calibri"/>
                <a:sym typeface="Calibri"/>
              </a:defRPr>
            </a:lvl2pPr>
            <a:lvl3pPr marL="0" marR="0" lvl="2" indent="0" algn="r" rtl="0">
              <a:spcBef>
                <a:spcPts val="0"/>
              </a:spcBef>
              <a:buNone/>
              <a:defRPr sz="824" b="0" i="0" u="none" strike="noStrike" cap="none">
                <a:solidFill>
                  <a:srgbClr val="888888"/>
                </a:solidFill>
                <a:latin typeface="Calibri"/>
                <a:ea typeface="Calibri"/>
                <a:cs typeface="Calibri"/>
                <a:sym typeface="Calibri"/>
              </a:defRPr>
            </a:lvl3pPr>
            <a:lvl4pPr marL="0" marR="0" lvl="3" indent="0" algn="r" rtl="0">
              <a:spcBef>
                <a:spcPts val="0"/>
              </a:spcBef>
              <a:buNone/>
              <a:defRPr sz="824" b="0" i="0" u="none" strike="noStrike" cap="none">
                <a:solidFill>
                  <a:srgbClr val="888888"/>
                </a:solidFill>
                <a:latin typeface="Calibri"/>
                <a:ea typeface="Calibri"/>
                <a:cs typeface="Calibri"/>
                <a:sym typeface="Calibri"/>
              </a:defRPr>
            </a:lvl4pPr>
            <a:lvl5pPr marL="0" marR="0" lvl="4" indent="0" algn="r" rtl="0">
              <a:spcBef>
                <a:spcPts val="0"/>
              </a:spcBef>
              <a:buNone/>
              <a:defRPr sz="824" b="0" i="0" u="none" strike="noStrike" cap="none">
                <a:solidFill>
                  <a:srgbClr val="888888"/>
                </a:solidFill>
                <a:latin typeface="Calibri"/>
                <a:ea typeface="Calibri"/>
                <a:cs typeface="Calibri"/>
                <a:sym typeface="Calibri"/>
              </a:defRPr>
            </a:lvl5pPr>
            <a:lvl6pPr marL="0" marR="0" lvl="5" indent="0" algn="r" rtl="0">
              <a:spcBef>
                <a:spcPts val="0"/>
              </a:spcBef>
              <a:buNone/>
              <a:defRPr sz="824" b="0" i="0" u="none" strike="noStrike" cap="none">
                <a:solidFill>
                  <a:srgbClr val="888888"/>
                </a:solidFill>
                <a:latin typeface="Calibri"/>
                <a:ea typeface="Calibri"/>
                <a:cs typeface="Calibri"/>
                <a:sym typeface="Calibri"/>
              </a:defRPr>
            </a:lvl6pPr>
            <a:lvl7pPr marL="0" marR="0" lvl="6" indent="0" algn="r" rtl="0">
              <a:spcBef>
                <a:spcPts val="0"/>
              </a:spcBef>
              <a:buNone/>
              <a:defRPr sz="824" b="0" i="0" u="none" strike="noStrike" cap="none">
                <a:solidFill>
                  <a:srgbClr val="888888"/>
                </a:solidFill>
                <a:latin typeface="Calibri"/>
                <a:ea typeface="Calibri"/>
                <a:cs typeface="Calibri"/>
                <a:sym typeface="Calibri"/>
              </a:defRPr>
            </a:lvl7pPr>
            <a:lvl8pPr marL="0" marR="0" lvl="7" indent="0" algn="r" rtl="0">
              <a:spcBef>
                <a:spcPts val="0"/>
              </a:spcBef>
              <a:buNone/>
              <a:defRPr sz="824" b="0" i="0" u="none" strike="noStrike" cap="none">
                <a:solidFill>
                  <a:srgbClr val="888888"/>
                </a:solidFill>
                <a:latin typeface="Calibri"/>
                <a:ea typeface="Calibri"/>
                <a:cs typeface="Calibri"/>
                <a:sym typeface="Calibri"/>
              </a:defRPr>
            </a:lvl8pPr>
            <a:lvl9pPr marL="0" marR="0" lvl="8" indent="0" algn="r" rtl="0">
              <a:spcBef>
                <a:spcPts val="0"/>
              </a:spcBef>
              <a:buNone/>
              <a:defRPr sz="824" b="0" i="0" u="none" strike="noStrike" cap="none">
                <a:solidFill>
                  <a:srgbClr val="888888"/>
                </a:solidFill>
                <a:latin typeface="Calibri"/>
                <a:ea typeface="Calibri"/>
                <a:cs typeface="Calibri"/>
                <a:sym typeface="Calibri"/>
              </a:defRPr>
            </a:lvl9pPr>
          </a:lstStyle>
          <a:p>
            <a:fld id="{00000000-1234-1234-1234-123412341234}" type="slidenum">
              <a:rPr lang="en-US" altLang="ja-JP" smtClean="0"/>
              <a:pPr/>
              <a:t>‹#›</a:t>
            </a:fld>
            <a:endParaRPr lang="ja-JP" altLang="en-US"/>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99" name="Google Shape;99;p1"/>
          <p:cNvSpPr txBox="1"/>
          <p:nvPr/>
        </p:nvSpPr>
        <p:spPr>
          <a:xfrm>
            <a:off x="333081" y="1447684"/>
            <a:ext cx="5820541" cy="576934"/>
          </a:xfrm>
          <a:prstGeom prst="rect">
            <a:avLst/>
          </a:prstGeom>
          <a:noFill/>
          <a:ln>
            <a:noFill/>
          </a:ln>
        </p:spPr>
        <p:txBody>
          <a:bodyPr spcFirstLastPara="1" wrap="square" lIns="83696" tIns="41837" rIns="83696" bIns="41837" anchor="t" anchorCtr="0">
            <a:spAutoFit/>
          </a:bodyPr>
          <a:lstStyle/>
          <a:p>
            <a:r>
              <a:rPr lang="ja-JP" altLang="en-US" sz="800" dirty="0">
                <a:solidFill>
                  <a:schemeClr val="dk1"/>
                </a:solidFill>
                <a:latin typeface="+mn-ea"/>
                <a:ea typeface="+mn-ea"/>
                <a:cs typeface="Calibri"/>
                <a:sym typeface="Calibri"/>
              </a:rPr>
              <a:t>　〇〇〇〇〇〇〇〇〇〇〇〇〇〇〇〇〇〇〇〇〇〇〇〇〇〇〇〇〇〇〇〇〇〇〇〇〇〇〇〇〇〇〇〇〇〇〇〇〇〇〇〇〇〇〇〇〇〇〇〇〇〇〇〇〇〇〇〇〇〇〇〇。</a:t>
            </a:r>
            <a:endParaRPr sz="800" dirty="0">
              <a:solidFill>
                <a:schemeClr val="dk1"/>
              </a:solidFill>
              <a:latin typeface="+mn-ea"/>
              <a:ea typeface="+mn-ea"/>
              <a:cs typeface="Calibri"/>
              <a:sym typeface="Calibri"/>
            </a:endParaRPr>
          </a:p>
          <a:p>
            <a:r>
              <a:rPr lang="ja-JP" altLang="en-US" sz="800" dirty="0">
                <a:solidFill>
                  <a:schemeClr val="dk1"/>
                </a:solidFill>
                <a:latin typeface="+mn-ea"/>
                <a:ea typeface="+mn-ea"/>
                <a:cs typeface="Calibri"/>
                <a:sym typeface="Calibri"/>
              </a:rPr>
              <a:t>　〇〇〇〇〇〇〇〇〇〇〇〇〇〇〇〇〇〇〇〇〇〇〇〇〇〇〇〇〇〇〇〇〇〇〇〇〇〇〇〇〇〇〇〇〇〇〇〇〇〇〇〇〇〇〇〇〇〇〇〇〇〇〇〇〇〇〇〇〇〇〇〇。</a:t>
            </a:r>
            <a:endParaRPr sz="800" dirty="0">
              <a:solidFill>
                <a:schemeClr val="dk1"/>
              </a:solidFill>
              <a:latin typeface="+mn-ea"/>
              <a:ea typeface="+mn-ea"/>
              <a:cs typeface="Calibri"/>
              <a:sym typeface="Calibri"/>
            </a:endParaRPr>
          </a:p>
        </p:txBody>
      </p:sp>
      <p:sp>
        <p:nvSpPr>
          <p:cNvPr id="102" name="Google Shape;102;p1"/>
          <p:cNvSpPr txBox="1"/>
          <p:nvPr/>
        </p:nvSpPr>
        <p:spPr>
          <a:xfrm>
            <a:off x="268773" y="1230612"/>
            <a:ext cx="1176317" cy="253768"/>
          </a:xfrm>
          <a:prstGeom prst="rect">
            <a:avLst/>
          </a:prstGeom>
          <a:noFill/>
          <a:ln>
            <a:noFill/>
          </a:ln>
        </p:spPr>
        <p:txBody>
          <a:bodyPr spcFirstLastPara="1" wrap="square" lIns="83696" tIns="41837" rIns="83696" bIns="41837" anchor="t" anchorCtr="0">
            <a:spAutoFit/>
          </a:bodyPr>
          <a:lstStyle/>
          <a:p>
            <a:r>
              <a:rPr lang="ja-JP" altLang="en-US" sz="1100" dirty="0">
                <a:solidFill>
                  <a:schemeClr val="dk1"/>
                </a:solidFill>
                <a:latin typeface="+mn-ea"/>
                <a:ea typeface="+mn-ea"/>
                <a:cs typeface="Calibri"/>
                <a:sym typeface="Calibri"/>
              </a:rPr>
              <a:t>＜背景と目的＞</a:t>
            </a:r>
            <a:endParaRPr sz="1100" dirty="0">
              <a:solidFill>
                <a:schemeClr val="dk1"/>
              </a:solidFill>
              <a:latin typeface="+mn-ea"/>
              <a:ea typeface="+mn-ea"/>
              <a:cs typeface="Calibri"/>
              <a:sym typeface="Calibri"/>
            </a:endParaRPr>
          </a:p>
        </p:txBody>
      </p:sp>
      <p:sp>
        <p:nvSpPr>
          <p:cNvPr id="104" name="Google Shape;104;p1"/>
          <p:cNvSpPr txBox="1"/>
          <p:nvPr/>
        </p:nvSpPr>
        <p:spPr>
          <a:xfrm>
            <a:off x="303258" y="3472956"/>
            <a:ext cx="804477" cy="253640"/>
          </a:xfrm>
          <a:prstGeom prst="rect">
            <a:avLst/>
          </a:prstGeom>
          <a:noFill/>
          <a:ln>
            <a:noFill/>
          </a:ln>
        </p:spPr>
        <p:txBody>
          <a:bodyPr spcFirstLastPara="1" wrap="square" lIns="83696" tIns="41837" rIns="83696" bIns="41837" anchor="t" anchorCtr="0">
            <a:spAutoFit/>
          </a:bodyPr>
          <a:lstStyle/>
          <a:p>
            <a:r>
              <a:rPr lang="ja-JP" altLang="en-US" sz="1099" dirty="0">
                <a:solidFill>
                  <a:schemeClr val="dk1"/>
                </a:solidFill>
                <a:latin typeface="+mn-ea"/>
                <a:ea typeface="+mn-ea"/>
                <a:cs typeface="Calibri"/>
                <a:sym typeface="Calibri"/>
              </a:rPr>
              <a:t>＜結果＞</a:t>
            </a:r>
            <a:endParaRPr sz="1099" dirty="0">
              <a:solidFill>
                <a:schemeClr val="dk1"/>
              </a:solidFill>
              <a:latin typeface="+mn-ea"/>
              <a:ea typeface="+mn-ea"/>
              <a:cs typeface="Calibri"/>
              <a:sym typeface="Calibri"/>
            </a:endParaRPr>
          </a:p>
        </p:txBody>
      </p:sp>
      <p:sp>
        <p:nvSpPr>
          <p:cNvPr id="110" name="Google Shape;110;p1"/>
          <p:cNvSpPr/>
          <p:nvPr/>
        </p:nvSpPr>
        <p:spPr>
          <a:xfrm>
            <a:off x="3697451" y="5494617"/>
            <a:ext cx="1737711" cy="207602"/>
          </a:xfrm>
          <a:prstGeom prst="rect">
            <a:avLst/>
          </a:prstGeom>
          <a:noFill/>
          <a:ln>
            <a:noFill/>
          </a:ln>
        </p:spPr>
        <p:txBody>
          <a:bodyPr spcFirstLastPara="1" wrap="square" lIns="83696" tIns="41837" rIns="83696" bIns="41837" anchor="t" anchorCtr="0">
            <a:spAutoFit/>
          </a:bodyPr>
          <a:lstStyle/>
          <a:p>
            <a:r>
              <a:rPr lang="ja-JP" altLang="en-US" sz="800" dirty="0">
                <a:solidFill>
                  <a:schemeClr val="dk1"/>
                </a:solidFill>
                <a:latin typeface="+mn-ea"/>
                <a:ea typeface="+mn-ea"/>
                <a:cs typeface="MS Gothic"/>
                <a:sym typeface="MS Gothic"/>
              </a:rPr>
              <a:t>図</a:t>
            </a:r>
            <a:r>
              <a:rPr lang="en-US" altLang="ja-JP" sz="800" dirty="0">
                <a:solidFill>
                  <a:schemeClr val="dk1"/>
                </a:solidFill>
                <a:latin typeface="+mn-ea"/>
                <a:ea typeface="+mn-ea"/>
                <a:cs typeface="MS Gothic"/>
                <a:sym typeface="MS Gothic"/>
              </a:rPr>
              <a:t>X</a:t>
            </a:r>
            <a:r>
              <a:rPr lang="ja-JP" altLang="en-US" sz="800" dirty="0">
                <a:solidFill>
                  <a:schemeClr val="dk1"/>
                </a:solidFill>
                <a:latin typeface="+mn-ea"/>
                <a:ea typeface="+mn-ea"/>
                <a:cs typeface="MS Gothic"/>
                <a:sym typeface="MS Gothic"/>
              </a:rPr>
              <a:t>　</a:t>
            </a:r>
            <a:r>
              <a:rPr lang="en-US" altLang="ja-JP" sz="800" dirty="0">
                <a:solidFill>
                  <a:srgbClr val="0070C0"/>
                </a:solidFill>
                <a:latin typeface="+mn-ea"/>
                <a:ea typeface="+mn-ea"/>
                <a:cs typeface="MS Gothic"/>
                <a:sym typeface="MS Gothic"/>
              </a:rPr>
              <a:t>XXXXXXXXXXXXXX</a:t>
            </a:r>
            <a:endParaRPr lang="en-US" altLang="ja-JP" sz="800" b="1" dirty="0">
              <a:solidFill>
                <a:srgbClr val="0070C0"/>
              </a:solidFill>
              <a:latin typeface="+mn-ea"/>
              <a:ea typeface="+mn-ea"/>
              <a:cs typeface="MS Gothic"/>
              <a:sym typeface="MS Gothic"/>
            </a:endParaRPr>
          </a:p>
        </p:txBody>
      </p:sp>
      <p:sp>
        <p:nvSpPr>
          <p:cNvPr id="121" name="Google Shape;121;p1"/>
          <p:cNvSpPr txBox="1"/>
          <p:nvPr/>
        </p:nvSpPr>
        <p:spPr>
          <a:xfrm>
            <a:off x="316430" y="8924195"/>
            <a:ext cx="683815" cy="207602"/>
          </a:xfrm>
          <a:prstGeom prst="rect">
            <a:avLst/>
          </a:prstGeom>
          <a:noFill/>
          <a:ln>
            <a:noFill/>
          </a:ln>
        </p:spPr>
        <p:txBody>
          <a:bodyPr spcFirstLastPara="1" wrap="square" lIns="83696" tIns="41837" rIns="83696" bIns="41837" anchor="t" anchorCtr="0">
            <a:spAutoFit/>
          </a:bodyPr>
          <a:lstStyle/>
          <a:p>
            <a:r>
              <a:rPr lang="ja-JP" altLang="en-US" sz="800" dirty="0">
                <a:solidFill>
                  <a:schemeClr val="dk1"/>
                </a:solidFill>
                <a:latin typeface="+mn-ea"/>
                <a:ea typeface="+mn-ea"/>
                <a:cs typeface="Calibri"/>
                <a:sym typeface="Calibri"/>
              </a:rPr>
              <a:t>参考文献</a:t>
            </a:r>
            <a:r>
              <a:rPr lang="en-US" altLang="ja-JP" sz="800" dirty="0">
                <a:solidFill>
                  <a:schemeClr val="dk1"/>
                </a:solidFill>
                <a:latin typeface="+mn-ea"/>
                <a:ea typeface="+mn-ea"/>
                <a:cs typeface="Calibri"/>
                <a:sym typeface="Calibri"/>
              </a:rPr>
              <a:t>:</a:t>
            </a:r>
            <a:endParaRPr sz="800" dirty="0">
              <a:solidFill>
                <a:schemeClr val="dk1"/>
              </a:solidFill>
              <a:latin typeface="+mn-ea"/>
              <a:ea typeface="+mn-ea"/>
              <a:cs typeface="Calibri"/>
              <a:sym typeface="Calibri"/>
            </a:endParaRPr>
          </a:p>
        </p:txBody>
      </p:sp>
      <p:sp>
        <p:nvSpPr>
          <p:cNvPr id="122" name="Google Shape;122;p1"/>
          <p:cNvSpPr/>
          <p:nvPr/>
        </p:nvSpPr>
        <p:spPr>
          <a:xfrm>
            <a:off x="408647" y="9112567"/>
            <a:ext cx="5601925" cy="453823"/>
          </a:xfrm>
          <a:prstGeom prst="rect">
            <a:avLst/>
          </a:prstGeom>
          <a:noFill/>
          <a:ln>
            <a:noFill/>
          </a:ln>
        </p:spPr>
        <p:txBody>
          <a:bodyPr spcFirstLastPara="1" wrap="square" lIns="83696" tIns="41837" rIns="83696" bIns="41837" anchor="t" anchorCtr="0">
            <a:spAutoFit/>
          </a:bodyPr>
          <a:lstStyle/>
          <a:p>
            <a:r>
              <a:rPr lang="en-US" altLang="ja-JP" sz="800" dirty="0">
                <a:solidFill>
                  <a:schemeClr val="dk1"/>
                </a:solidFill>
                <a:latin typeface="+mn-ea"/>
                <a:ea typeface="+mn-ea"/>
                <a:cs typeface="Calibri"/>
                <a:sym typeface="Calibri"/>
              </a:rPr>
              <a:t>1</a:t>
            </a:r>
            <a:r>
              <a:rPr lang="ja-JP" altLang="en-US" sz="800" dirty="0">
                <a:solidFill>
                  <a:schemeClr val="dk1"/>
                </a:solidFill>
                <a:latin typeface="+mn-ea"/>
                <a:ea typeface="+mn-ea"/>
                <a:cs typeface="Calibri"/>
                <a:sym typeface="Calibri"/>
              </a:rPr>
              <a:t>）〇〇〇</a:t>
            </a:r>
            <a:endParaRPr lang="en-US" altLang="ja-JP" sz="800" dirty="0">
              <a:solidFill>
                <a:schemeClr val="dk1"/>
              </a:solidFill>
              <a:latin typeface="+mn-ea"/>
              <a:ea typeface="+mn-ea"/>
              <a:cs typeface="Calibri"/>
              <a:sym typeface="Calibri"/>
            </a:endParaRPr>
          </a:p>
          <a:p>
            <a:r>
              <a:rPr lang="en-US" altLang="ja-JP" sz="800" dirty="0">
                <a:solidFill>
                  <a:schemeClr val="dk1"/>
                </a:solidFill>
                <a:latin typeface="+mn-ea"/>
                <a:ea typeface="+mn-ea"/>
                <a:cs typeface="Calibri"/>
                <a:sym typeface="Calibri"/>
              </a:rPr>
              <a:t>2</a:t>
            </a:r>
            <a:r>
              <a:rPr lang="ja-JP" altLang="en-US" sz="800" dirty="0">
                <a:solidFill>
                  <a:schemeClr val="dk1"/>
                </a:solidFill>
                <a:latin typeface="+mn-ea"/>
                <a:ea typeface="+mn-ea"/>
                <a:cs typeface="Calibri"/>
                <a:sym typeface="Calibri"/>
              </a:rPr>
              <a:t>）</a:t>
            </a:r>
            <a:endParaRPr lang="en-US" altLang="ja-JP" sz="800" dirty="0">
              <a:solidFill>
                <a:schemeClr val="dk1"/>
              </a:solidFill>
              <a:latin typeface="+mn-ea"/>
              <a:ea typeface="+mn-ea"/>
              <a:cs typeface="Calibri"/>
              <a:sym typeface="Calibri"/>
            </a:endParaRPr>
          </a:p>
          <a:p>
            <a:r>
              <a:rPr lang="en-US" altLang="ja-JP" sz="800" dirty="0">
                <a:solidFill>
                  <a:schemeClr val="dk1"/>
                </a:solidFill>
                <a:latin typeface="+mn-ea"/>
                <a:ea typeface="+mn-ea"/>
                <a:cs typeface="Calibri"/>
                <a:sym typeface="Calibri"/>
              </a:rPr>
              <a:t>3</a:t>
            </a:r>
            <a:r>
              <a:rPr lang="ja-JP" altLang="en-US" sz="800" dirty="0">
                <a:solidFill>
                  <a:schemeClr val="dk1"/>
                </a:solidFill>
                <a:latin typeface="+mn-ea"/>
                <a:ea typeface="+mn-ea"/>
                <a:cs typeface="Calibri"/>
                <a:sym typeface="Calibri"/>
              </a:rPr>
              <a:t>）</a:t>
            </a:r>
            <a:endParaRPr lang="en-US" altLang="ja-JP" sz="800" dirty="0">
              <a:solidFill>
                <a:schemeClr val="dk1"/>
              </a:solidFill>
              <a:latin typeface="+mn-ea"/>
              <a:ea typeface="+mn-ea"/>
              <a:cs typeface="Calibri"/>
              <a:sym typeface="Calibri"/>
            </a:endParaRPr>
          </a:p>
        </p:txBody>
      </p:sp>
      <p:sp>
        <p:nvSpPr>
          <p:cNvPr id="123" name="Google Shape;123;p1"/>
          <p:cNvSpPr txBox="1"/>
          <p:nvPr/>
        </p:nvSpPr>
        <p:spPr>
          <a:xfrm>
            <a:off x="360991" y="7820351"/>
            <a:ext cx="5820541" cy="845469"/>
          </a:xfrm>
          <a:prstGeom prst="rect">
            <a:avLst/>
          </a:prstGeom>
          <a:noFill/>
          <a:ln>
            <a:noFill/>
          </a:ln>
        </p:spPr>
        <p:txBody>
          <a:bodyPr spcFirstLastPara="1" wrap="square" lIns="83696" tIns="41837" rIns="83696" bIns="41837" anchor="t" anchorCtr="0">
            <a:spAutoFit/>
          </a:bodyPr>
          <a:lstStyle/>
          <a:p>
            <a:pPr marL="156974" indent="-156974">
              <a:buClr>
                <a:schemeClr val="dk1"/>
              </a:buClr>
              <a:buSzPts val="900"/>
              <a:buFont typeface="Noto Sans Symbols"/>
              <a:buChar char="⮚"/>
            </a:pPr>
            <a:r>
              <a:rPr lang="ja-JP" altLang="en-US" sz="800" dirty="0">
                <a:solidFill>
                  <a:schemeClr val="dk1"/>
                </a:solidFill>
                <a:latin typeface="+mn-ea"/>
                <a:ea typeface="+mn-ea"/>
                <a:cs typeface="Calibri"/>
                <a:sym typeface="Calibri"/>
              </a:rPr>
              <a:t>〇〇〇〇〇〇〇〇〇〇〇〇〇〇〇〇〇〇〇〇〇〇〇〇〇〇〇〇〇〇〇〇〇〇〇〇〇〇〇〇〇〇〇〇〇〇〇〇〇〇〇〇〇〇〇〇〇〇〇〇〇〇〇〇〇〇〇〇〇〇〇〇。</a:t>
            </a:r>
            <a:endParaRPr sz="800" dirty="0">
              <a:latin typeface="+mn-ea"/>
              <a:ea typeface="+mn-ea"/>
            </a:endParaRPr>
          </a:p>
          <a:p>
            <a:pPr marL="156974" indent="-156974">
              <a:buClr>
                <a:schemeClr val="dk1"/>
              </a:buClr>
              <a:buSzPts val="900"/>
              <a:buFont typeface="Noto Sans Symbols"/>
              <a:buChar char="⮚"/>
            </a:pPr>
            <a:r>
              <a:rPr lang="ja-JP" altLang="en-US" sz="800" dirty="0">
                <a:solidFill>
                  <a:schemeClr val="dk1"/>
                </a:solidFill>
                <a:latin typeface="+mn-ea"/>
                <a:ea typeface="+mn-ea"/>
                <a:cs typeface="Calibri"/>
                <a:sym typeface="Calibri"/>
              </a:rPr>
              <a:t>〇〇〇〇〇〇〇〇〇〇〇〇〇〇〇〇〇〇〇〇〇〇〇〇〇〇〇〇〇〇〇〇〇〇〇〇〇〇〇〇〇〇〇〇〇〇〇〇〇〇〇〇〇〇〇〇〇〇〇〇〇〇〇〇〇〇〇〇〇〇〇〇。</a:t>
            </a:r>
            <a:endParaRPr sz="800" dirty="0">
              <a:latin typeface="+mn-ea"/>
              <a:ea typeface="+mn-ea"/>
            </a:endParaRPr>
          </a:p>
          <a:p>
            <a:pPr marL="156974" indent="-156974">
              <a:buClr>
                <a:schemeClr val="dk1"/>
              </a:buClr>
              <a:buSzPts val="900"/>
              <a:buFont typeface="Noto Sans Symbols"/>
              <a:buChar char="⮚"/>
            </a:pPr>
            <a:r>
              <a:rPr lang="ja-JP" altLang="en-US" sz="800" dirty="0">
                <a:solidFill>
                  <a:schemeClr val="dk1"/>
                </a:solidFill>
                <a:latin typeface="+mn-ea"/>
                <a:ea typeface="+mn-ea"/>
                <a:cs typeface="Calibri"/>
                <a:sym typeface="Calibri"/>
              </a:rPr>
              <a:t>〇〇〇〇〇〇〇〇〇〇〇〇〇〇〇〇〇〇〇〇〇〇〇〇〇〇〇〇〇〇〇〇〇〇〇〇〇〇〇〇〇〇〇〇〇〇〇〇〇〇〇〇〇〇〇〇〇〇〇〇〇〇〇〇〇〇〇〇〇〇〇〇。</a:t>
            </a:r>
            <a:endParaRPr sz="800" dirty="0">
              <a:solidFill>
                <a:schemeClr val="dk1"/>
              </a:solidFill>
              <a:latin typeface="+mn-ea"/>
              <a:ea typeface="+mn-ea"/>
              <a:cs typeface="Calibri"/>
              <a:sym typeface="Calibri"/>
            </a:endParaRPr>
          </a:p>
        </p:txBody>
      </p:sp>
      <p:sp>
        <p:nvSpPr>
          <p:cNvPr id="124" name="Google Shape;124;p1"/>
          <p:cNvSpPr txBox="1"/>
          <p:nvPr/>
        </p:nvSpPr>
        <p:spPr>
          <a:xfrm>
            <a:off x="243136" y="7556126"/>
            <a:ext cx="2656865" cy="253640"/>
          </a:xfrm>
          <a:prstGeom prst="rect">
            <a:avLst/>
          </a:prstGeom>
          <a:noFill/>
          <a:ln>
            <a:noFill/>
          </a:ln>
        </p:spPr>
        <p:txBody>
          <a:bodyPr spcFirstLastPara="1" wrap="square" lIns="83696" tIns="41837" rIns="83696" bIns="41837" anchor="t" anchorCtr="0">
            <a:spAutoFit/>
          </a:bodyPr>
          <a:lstStyle/>
          <a:p>
            <a:r>
              <a:rPr lang="ja-JP" altLang="en-US" sz="1099" dirty="0">
                <a:solidFill>
                  <a:schemeClr val="dk1"/>
                </a:solidFill>
                <a:latin typeface="+mn-ea"/>
                <a:ea typeface="+mn-ea"/>
                <a:cs typeface="Calibri"/>
                <a:sym typeface="Calibri"/>
              </a:rPr>
              <a:t>＜まとめと今後の課題＞</a:t>
            </a:r>
            <a:endParaRPr sz="1099" dirty="0">
              <a:solidFill>
                <a:schemeClr val="dk1"/>
              </a:solidFill>
              <a:latin typeface="+mn-ea"/>
              <a:ea typeface="+mn-ea"/>
              <a:cs typeface="Calibri"/>
              <a:sym typeface="Calibri"/>
            </a:endParaRPr>
          </a:p>
        </p:txBody>
      </p:sp>
      <p:sp>
        <p:nvSpPr>
          <p:cNvPr id="43" name="Google Shape;102;p1">
            <a:extLst>
              <a:ext uri="{FF2B5EF4-FFF2-40B4-BE49-F238E27FC236}">
                <a16:creationId xmlns:a16="http://schemas.microsoft.com/office/drawing/2014/main" id="{23673C77-2627-43BE-A6D3-FDEC1045A32E}"/>
              </a:ext>
            </a:extLst>
          </p:cNvPr>
          <p:cNvSpPr txBox="1"/>
          <p:nvPr/>
        </p:nvSpPr>
        <p:spPr>
          <a:xfrm>
            <a:off x="289885" y="2398948"/>
            <a:ext cx="1155205" cy="253640"/>
          </a:xfrm>
          <a:prstGeom prst="rect">
            <a:avLst/>
          </a:prstGeom>
          <a:noFill/>
          <a:ln>
            <a:noFill/>
          </a:ln>
        </p:spPr>
        <p:txBody>
          <a:bodyPr spcFirstLastPara="1" wrap="square" lIns="83696" tIns="41837" rIns="83696" bIns="41837" anchor="t" anchorCtr="0">
            <a:spAutoFit/>
          </a:bodyPr>
          <a:lstStyle/>
          <a:p>
            <a:r>
              <a:rPr lang="ja-JP" altLang="en-US" sz="1099" dirty="0">
                <a:solidFill>
                  <a:schemeClr val="dk1"/>
                </a:solidFill>
                <a:latin typeface="+mn-ea"/>
                <a:ea typeface="+mn-ea"/>
                <a:cs typeface="Calibri"/>
                <a:sym typeface="Calibri"/>
              </a:rPr>
              <a:t>＜方法＞</a:t>
            </a:r>
            <a:endParaRPr sz="1099" dirty="0">
              <a:solidFill>
                <a:schemeClr val="dk1"/>
              </a:solidFill>
              <a:latin typeface="+mn-ea"/>
              <a:ea typeface="+mn-ea"/>
              <a:cs typeface="Calibri"/>
              <a:sym typeface="Calibri"/>
            </a:endParaRPr>
          </a:p>
        </p:txBody>
      </p:sp>
      <p:sp>
        <p:nvSpPr>
          <p:cNvPr id="44" name="Google Shape;99;p1">
            <a:extLst>
              <a:ext uri="{FF2B5EF4-FFF2-40B4-BE49-F238E27FC236}">
                <a16:creationId xmlns:a16="http://schemas.microsoft.com/office/drawing/2014/main" id="{02ACF39F-0DED-46A1-82AB-AB271640073C}"/>
              </a:ext>
            </a:extLst>
          </p:cNvPr>
          <p:cNvSpPr txBox="1"/>
          <p:nvPr/>
        </p:nvSpPr>
        <p:spPr>
          <a:xfrm>
            <a:off x="333081" y="2617397"/>
            <a:ext cx="5820541" cy="591809"/>
          </a:xfrm>
          <a:prstGeom prst="rect">
            <a:avLst/>
          </a:prstGeom>
          <a:noFill/>
          <a:ln>
            <a:noFill/>
          </a:ln>
        </p:spPr>
        <p:txBody>
          <a:bodyPr spcFirstLastPara="1" wrap="square" lIns="83696" tIns="41837" rIns="83696" bIns="41837" anchor="t" anchorCtr="0">
            <a:spAutoFit/>
          </a:bodyPr>
          <a:lstStyle/>
          <a:p>
            <a:r>
              <a:rPr lang="ja-JP" altLang="en-US" sz="800" dirty="0">
                <a:solidFill>
                  <a:schemeClr val="dk1"/>
                </a:solidFill>
                <a:latin typeface="+mn-ea"/>
                <a:ea typeface="+mn-ea"/>
                <a:cs typeface="Calibri"/>
                <a:sym typeface="Calibri"/>
              </a:rPr>
              <a:t>　〇〇〇〇〇〇〇〇〇〇〇〇〇〇〇〇〇〇〇〇〇〇〇〇〇〇〇〇〇〇〇〇〇〇〇〇〇〇〇〇〇〇〇〇〇〇〇〇〇〇〇〇〇〇〇〇〇〇〇〇〇〇〇〇〇〇〇〇〇〇〇〇。</a:t>
            </a:r>
            <a:endParaRPr sz="800" dirty="0">
              <a:solidFill>
                <a:schemeClr val="dk1"/>
              </a:solidFill>
              <a:latin typeface="+mn-ea"/>
              <a:ea typeface="+mn-ea"/>
              <a:cs typeface="Calibri"/>
              <a:sym typeface="Calibri"/>
            </a:endParaRPr>
          </a:p>
          <a:p>
            <a:r>
              <a:rPr lang="ja-JP" altLang="en-US" sz="800" dirty="0">
                <a:solidFill>
                  <a:schemeClr val="dk1"/>
                </a:solidFill>
                <a:latin typeface="+mn-ea"/>
                <a:ea typeface="+mn-ea"/>
                <a:cs typeface="Calibri"/>
                <a:sym typeface="Calibri"/>
              </a:rPr>
              <a:t>　〇〇〇〇〇〇〇〇〇〇〇〇〇〇〇〇〇〇〇〇〇〇〇〇〇〇〇〇〇〇〇〇〇〇〇〇〇〇〇〇〇〇〇〇〇〇〇〇〇〇〇〇〇〇〇〇〇〇〇〇〇〇〇〇〇〇〇〇〇〇〇〇。</a:t>
            </a:r>
            <a:endParaRPr sz="800" dirty="0">
              <a:solidFill>
                <a:schemeClr val="dk1"/>
              </a:solidFill>
              <a:latin typeface="+mn-ea"/>
              <a:ea typeface="+mn-ea"/>
              <a:cs typeface="Calibri"/>
              <a:sym typeface="Calibri"/>
            </a:endParaRPr>
          </a:p>
        </p:txBody>
      </p:sp>
      <p:sp>
        <p:nvSpPr>
          <p:cNvPr id="45" name="Google Shape;110;p1">
            <a:extLst>
              <a:ext uri="{FF2B5EF4-FFF2-40B4-BE49-F238E27FC236}">
                <a16:creationId xmlns:a16="http://schemas.microsoft.com/office/drawing/2014/main" id="{2B89B0B9-D34A-4942-8C49-208D352DF093}"/>
              </a:ext>
            </a:extLst>
          </p:cNvPr>
          <p:cNvSpPr/>
          <p:nvPr/>
        </p:nvSpPr>
        <p:spPr>
          <a:xfrm>
            <a:off x="340255" y="5674659"/>
            <a:ext cx="1430752" cy="207602"/>
          </a:xfrm>
          <a:prstGeom prst="rect">
            <a:avLst/>
          </a:prstGeom>
          <a:noFill/>
          <a:ln>
            <a:noFill/>
          </a:ln>
        </p:spPr>
        <p:txBody>
          <a:bodyPr spcFirstLastPara="1" wrap="square" lIns="83696" tIns="41837" rIns="83696" bIns="41837" anchor="t" anchorCtr="0">
            <a:spAutoFit/>
          </a:bodyPr>
          <a:lstStyle/>
          <a:p>
            <a:r>
              <a:rPr lang="ja-JP" altLang="en-US" sz="800" dirty="0">
                <a:solidFill>
                  <a:schemeClr val="dk1"/>
                </a:solidFill>
                <a:latin typeface="+mn-ea"/>
                <a:ea typeface="+mn-ea"/>
                <a:cs typeface="MS Gothic"/>
                <a:sym typeface="MS Gothic"/>
              </a:rPr>
              <a:t>表</a:t>
            </a:r>
            <a:r>
              <a:rPr lang="en-US" altLang="ja-JP" sz="800" dirty="0">
                <a:solidFill>
                  <a:schemeClr val="dk1"/>
                </a:solidFill>
                <a:latin typeface="+mn-ea"/>
                <a:ea typeface="+mn-ea"/>
                <a:cs typeface="MS Gothic"/>
                <a:sym typeface="MS Gothic"/>
              </a:rPr>
              <a:t>X</a:t>
            </a:r>
            <a:r>
              <a:rPr lang="ja-JP" altLang="en-US" sz="800" dirty="0">
                <a:solidFill>
                  <a:schemeClr val="dk1"/>
                </a:solidFill>
                <a:latin typeface="+mn-ea"/>
                <a:ea typeface="+mn-ea"/>
                <a:cs typeface="MS Gothic"/>
                <a:sym typeface="MS Gothic"/>
              </a:rPr>
              <a:t>　</a:t>
            </a:r>
            <a:r>
              <a:rPr lang="en-US" altLang="ja-JP" sz="800" dirty="0">
                <a:solidFill>
                  <a:schemeClr val="dk1"/>
                </a:solidFill>
                <a:latin typeface="+mn-ea"/>
                <a:ea typeface="+mn-ea"/>
                <a:cs typeface="MS Gothic"/>
                <a:sym typeface="MS Gothic"/>
              </a:rPr>
              <a:t>XXXXXXXXXXXXXX</a:t>
            </a:r>
          </a:p>
        </p:txBody>
      </p:sp>
      <p:sp>
        <p:nvSpPr>
          <p:cNvPr id="2" name="正方形/長方形 1">
            <a:extLst>
              <a:ext uri="{FF2B5EF4-FFF2-40B4-BE49-F238E27FC236}">
                <a16:creationId xmlns:a16="http://schemas.microsoft.com/office/drawing/2014/main" id="{45A11606-0417-43A7-AB8D-6321B3BDFD16}"/>
              </a:ext>
            </a:extLst>
          </p:cNvPr>
          <p:cNvSpPr/>
          <p:nvPr/>
        </p:nvSpPr>
        <p:spPr>
          <a:xfrm>
            <a:off x="3771827" y="3959602"/>
            <a:ext cx="2244187" cy="14993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6386"/>
          </a:p>
        </p:txBody>
      </p:sp>
      <p:graphicFrame>
        <p:nvGraphicFramePr>
          <p:cNvPr id="3" name="表 3">
            <a:extLst>
              <a:ext uri="{FF2B5EF4-FFF2-40B4-BE49-F238E27FC236}">
                <a16:creationId xmlns:a16="http://schemas.microsoft.com/office/drawing/2014/main" id="{A4C592CF-E44E-4196-A015-5B6881E442B1}"/>
              </a:ext>
            </a:extLst>
          </p:cNvPr>
          <p:cNvGraphicFramePr>
            <a:graphicFrameLocks noGrp="1"/>
          </p:cNvGraphicFramePr>
          <p:nvPr/>
        </p:nvGraphicFramePr>
        <p:xfrm>
          <a:off x="377025" y="5885940"/>
          <a:ext cx="3141093" cy="1018467"/>
        </p:xfrm>
        <a:graphic>
          <a:graphicData uri="http://schemas.openxmlformats.org/drawingml/2006/table">
            <a:tbl>
              <a:tblPr firstRow="1" bandRow="1">
                <a:tableStyleId>{69C7853C-536D-4A76-A0AE-DD22124D55A5}</a:tableStyleId>
              </a:tblPr>
              <a:tblGrid>
                <a:gridCol w="627789">
                  <a:extLst>
                    <a:ext uri="{9D8B030D-6E8A-4147-A177-3AD203B41FA5}">
                      <a16:colId xmlns:a16="http://schemas.microsoft.com/office/drawing/2014/main" val="4087116071"/>
                    </a:ext>
                  </a:extLst>
                </a:gridCol>
                <a:gridCol w="192820">
                  <a:extLst>
                    <a:ext uri="{9D8B030D-6E8A-4147-A177-3AD203B41FA5}">
                      <a16:colId xmlns:a16="http://schemas.microsoft.com/office/drawing/2014/main" val="1595831395"/>
                    </a:ext>
                  </a:extLst>
                </a:gridCol>
                <a:gridCol w="1064906">
                  <a:extLst>
                    <a:ext uri="{9D8B030D-6E8A-4147-A177-3AD203B41FA5}">
                      <a16:colId xmlns:a16="http://schemas.microsoft.com/office/drawing/2014/main" val="1095760310"/>
                    </a:ext>
                  </a:extLst>
                </a:gridCol>
                <a:gridCol w="627789">
                  <a:extLst>
                    <a:ext uri="{9D8B030D-6E8A-4147-A177-3AD203B41FA5}">
                      <a16:colId xmlns:a16="http://schemas.microsoft.com/office/drawing/2014/main" val="4289041489"/>
                    </a:ext>
                  </a:extLst>
                </a:gridCol>
                <a:gridCol w="627789">
                  <a:extLst>
                    <a:ext uri="{9D8B030D-6E8A-4147-A177-3AD203B41FA5}">
                      <a16:colId xmlns:a16="http://schemas.microsoft.com/office/drawing/2014/main" val="3298428749"/>
                    </a:ext>
                  </a:extLst>
                </a:gridCol>
              </a:tblGrid>
              <a:tr h="339489">
                <a:tc>
                  <a:txBody>
                    <a:bodyPr/>
                    <a:lstStyle/>
                    <a:p>
                      <a:endParaRPr kumimoji="1" lang="ja-JP" altLang="en-US" sz="1300"/>
                    </a:p>
                  </a:txBody>
                  <a:tcPr marL="83710" marR="83710" marT="41855" marB="41855"/>
                </a:tc>
                <a:tc>
                  <a:txBody>
                    <a:bodyPr/>
                    <a:lstStyle/>
                    <a:p>
                      <a:endParaRPr kumimoji="1" lang="ja-JP" altLang="en-US" sz="1300"/>
                    </a:p>
                  </a:txBody>
                  <a:tcPr marL="83710" marR="83710" marT="41855" marB="41855"/>
                </a:tc>
                <a:tc>
                  <a:txBody>
                    <a:bodyPr/>
                    <a:lstStyle/>
                    <a:p>
                      <a:endParaRPr kumimoji="1" lang="ja-JP" altLang="en-US" sz="1300"/>
                    </a:p>
                  </a:txBody>
                  <a:tcPr marL="83710" marR="83710" marT="41855" marB="41855"/>
                </a:tc>
                <a:tc>
                  <a:txBody>
                    <a:bodyPr/>
                    <a:lstStyle/>
                    <a:p>
                      <a:endParaRPr kumimoji="1" lang="ja-JP" altLang="en-US" sz="1300"/>
                    </a:p>
                  </a:txBody>
                  <a:tcPr marL="83710" marR="83710" marT="41855" marB="41855"/>
                </a:tc>
                <a:tc>
                  <a:txBody>
                    <a:bodyPr/>
                    <a:lstStyle/>
                    <a:p>
                      <a:endParaRPr kumimoji="1" lang="ja-JP" altLang="en-US" sz="1300"/>
                    </a:p>
                  </a:txBody>
                  <a:tcPr marL="83710" marR="83710" marT="41855" marB="41855"/>
                </a:tc>
                <a:extLst>
                  <a:ext uri="{0D108BD9-81ED-4DB2-BD59-A6C34878D82A}">
                    <a16:rowId xmlns:a16="http://schemas.microsoft.com/office/drawing/2014/main" val="553277871"/>
                  </a:ext>
                </a:extLst>
              </a:tr>
              <a:tr h="339489">
                <a:tc>
                  <a:txBody>
                    <a:bodyPr/>
                    <a:lstStyle/>
                    <a:p>
                      <a:endParaRPr kumimoji="1" lang="ja-JP" altLang="en-US" sz="1300"/>
                    </a:p>
                  </a:txBody>
                  <a:tcPr marL="83710" marR="83710" marT="41855" marB="41855"/>
                </a:tc>
                <a:tc>
                  <a:txBody>
                    <a:bodyPr/>
                    <a:lstStyle/>
                    <a:p>
                      <a:endParaRPr kumimoji="1" lang="ja-JP" altLang="en-US" sz="1300"/>
                    </a:p>
                  </a:txBody>
                  <a:tcPr marL="83710" marR="83710" marT="41855" marB="41855"/>
                </a:tc>
                <a:tc>
                  <a:txBody>
                    <a:bodyPr/>
                    <a:lstStyle/>
                    <a:p>
                      <a:endParaRPr kumimoji="1" lang="ja-JP" altLang="en-US" sz="1300"/>
                    </a:p>
                  </a:txBody>
                  <a:tcPr marL="83710" marR="83710" marT="41855" marB="41855"/>
                </a:tc>
                <a:tc>
                  <a:txBody>
                    <a:bodyPr/>
                    <a:lstStyle/>
                    <a:p>
                      <a:endParaRPr kumimoji="1" lang="ja-JP" altLang="en-US" sz="1300"/>
                    </a:p>
                  </a:txBody>
                  <a:tcPr marL="83710" marR="83710" marT="41855" marB="41855"/>
                </a:tc>
                <a:tc>
                  <a:txBody>
                    <a:bodyPr/>
                    <a:lstStyle/>
                    <a:p>
                      <a:endParaRPr kumimoji="1" lang="ja-JP" altLang="en-US" sz="1300"/>
                    </a:p>
                  </a:txBody>
                  <a:tcPr marL="83710" marR="83710" marT="41855" marB="41855"/>
                </a:tc>
                <a:extLst>
                  <a:ext uri="{0D108BD9-81ED-4DB2-BD59-A6C34878D82A}">
                    <a16:rowId xmlns:a16="http://schemas.microsoft.com/office/drawing/2014/main" val="2533924494"/>
                  </a:ext>
                </a:extLst>
              </a:tr>
              <a:tr h="339489">
                <a:tc>
                  <a:txBody>
                    <a:bodyPr/>
                    <a:lstStyle/>
                    <a:p>
                      <a:endParaRPr kumimoji="1" lang="ja-JP" altLang="en-US" sz="1300" dirty="0"/>
                    </a:p>
                  </a:txBody>
                  <a:tcPr marL="83710" marR="83710" marT="41855" marB="41855"/>
                </a:tc>
                <a:tc>
                  <a:txBody>
                    <a:bodyPr/>
                    <a:lstStyle/>
                    <a:p>
                      <a:endParaRPr kumimoji="1" lang="ja-JP" altLang="en-US" sz="1300"/>
                    </a:p>
                  </a:txBody>
                  <a:tcPr marL="83710" marR="83710" marT="41855" marB="41855"/>
                </a:tc>
                <a:tc>
                  <a:txBody>
                    <a:bodyPr/>
                    <a:lstStyle/>
                    <a:p>
                      <a:endParaRPr kumimoji="1" lang="ja-JP" altLang="en-US" sz="1300" dirty="0"/>
                    </a:p>
                  </a:txBody>
                  <a:tcPr marL="83710" marR="83710" marT="41855" marB="41855"/>
                </a:tc>
                <a:tc>
                  <a:txBody>
                    <a:bodyPr/>
                    <a:lstStyle/>
                    <a:p>
                      <a:endParaRPr kumimoji="1" lang="ja-JP" altLang="en-US" sz="1300"/>
                    </a:p>
                  </a:txBody>
                  <a:tcPr marL="83710" marR="83710" marT="41855" marB="41855"/>
                </a:tc>
                <a:tc>
                  <a:txBody>
                    <a:bodyPr/>
                    <a:lstStyle/>
                    <a:p>
                      <a:endParaRPr kumimoji="1" lang="ja-JP" altLang="en-US" sz="1300" dirty="0"/>
                    </a:p>
                  </a:txBody>
                  <a:tcPr marL="83710" marR="83710" marT="41855" marB="41855"/>
                </a:tc>
                <a:extLst>
                  <a:ext uri="{0D108BD9-81ED-4DB2-BD59-A6C34878D82A}">
                    <a16:rowId xmlns:a16="http://schemas.microsoft.com/office/drawing/2014/main" val="3291283744"/>
                  </a:ext>
                </a:extLst>
              </a:tr>
            </a:tbl>
          </a:graphicData>
        </a:graphic>
      </p:graphicFrame>
      <p:sp>
        <p:nvSpPr>
          <p:cNvPr id="24" name="Google Shape;109;p1">
            <a:extLst>
              <a:ext uri="{FF2B5EF4-FFF2-40B4-BE49-F238E27FC236}">
                <a16:creationId xmlns:a16="http://schemas.microsoft.com/office/drawing/2014/main" id="{E045A035-12A6-4BF7-8079-93F65820914A}"/>
              </a:ext>
            </a:extLst>
          </p:cNvPr>
          <p:cNvSpPr txBox="1"/>
          <p:nvPr/>
        </p:nvSpPr>
        <p:spPr>
          <a:xfrm>
            <a:off x="1355002" y="1250814"/>
            <a:ext cx="2056534" cy="211321"/>
          </a:xfrm>
          <a:prstGeom prst="rect">
            <a:avLst/>
          </a:prstGeom>
          <a:noFill/>
          <a:ln>
            <a:noFill/>
          </a:ln>
        </p:spPr>
        <p:txBody>
          <a:bodyPr spcFirstLastPara="1" wrap="square" lIns="83696" tIns="41837" rIns="83696" bIns="41837" anchor="t" anchorCtr="0">
            <a:spAutoFit/>
          </a:bodyPr>
          <a:lstStyle/>
          <a:p>
            <a:r>
              <a:rPr lang="en-US" altLang="ja-JP" sz="824" dirty="0">
                <a:solidFill>
                  <a:srgbClr val="00B0F0"/>
                </a:solidFill>
                <a:latin typeface="+mn-ea"/>
                <a:ea typeface="+mn-ea"/>
                <a:cs typeface="MS Gothic"/>
                <a:sym typeface="MS Gothic"/>
              </a:rPr>
              <a:t>※</a:t>
            </a:r>
            <a:r>
              <a:rPr lang="ja-JP" altLang="en-US" sz="824" dirty="0">
                <a:solidFill>
                  <a:srgbClr val="00B0F0"/>
                </a:solidFill>
                <a:latin typeface="+mn-ea"/>
                <a:ea typeface="+mn-ea"/>
                <a:cs typeface="MS Gothic"/>
                <a:sym typeface="MS Gothic"/>
              </a:rPr>
              <a:t>見出し：</a:t>
            </a:r>
            <a:r>
              <a:rPr lang="en-US" altLang="ja-JP" sz="824" dirty="0">
                <a:solidFill>
                  <a:srgbClr val="00B0F0"/>
                </a:solidFill>
                <a:latin typeface="+mn-ea"/>
                <a:ea typeface="+mn-ea"/>
                <a:cs typeface="MS Gothic"/>
                <a:sym typeface="MS Gothic"/>
              </a:rPr>
              <a:t>10</a:t>
            </a:r>
            <a:r>
              <a:rPr lang="ja-JP" altLang="en-US" sz="824" dirty="0">
                <a:solidFill>
                  <a:srgbClr val="00B0F0"/>
                </a:solidFill>
                <a:latin typeface="+mn-ea"/>
                <a:ea typeface="+mn-ea"/>
                <a:cs typeface="MS Gothic"/>
                <a:sym typeface="MS Gothic"/>
              </a:rPr>
              <a:t>～</a:t>
            </a:r>
            <a:r>
              <a:rPr lang="en-US" altLang="ja-JP" sz="824" dirty="0">
                <a:solidFill>
                  <a:srgbClr val="00B0F0"/>
                </a:solidFill>
                <a:latin typeface="+mn-ea"/>
                <a:ea typeface="+mn-ea"/>
                <a:cs typeface="MS Gothic"/>
                <a:sym typeface="MS Gothic"/>
              </a:rPr>
              <a:t>12</a:t>
            </a:r>
            <a:r>
              <a:rPr lang="ja-JP" altLang="en-US" sz="824" dirty="0">
                <a:solidFill>
                  <a:srgbClr val="00B0F0"/>
                </a:solidFill>
                <a:latin typeface="+mn-ea"/>
                <a:ea typeface="+mn-ea"/>
                <a:cs typeface="MS Gothic"/>
                <a:sym typeface="MS Gothic"/>
              </a:rPr>
              <a:t>ポイント目安</a:t>
            </a:r>
            <a:endParaRPr sz="961" dirty="0">
              <a:solidFill>
                <a:srgbClr val="00B0F0"/>
              </a:solidFill>
              <a:latin typeface="+mn-ea"/>
              <a:ea typeface="+mn-ea"/>
              <a:cs typeface="Century"/>
              <a:sym typeface="Century"/>
            </a:endParaRPr>
          </a:p>
        </p:txBody>
      </p:sp>
      <p:sp>
        <p:nvSpPr>
          <p:cNvPr id="25" name="Google Shape;109;p1">
            <a:extLst>
              <a:ext uri="{FF2B5EF4-FFF2-40B4-BE49-F238E27FC236}">
                <a16:creationId xmlns:a16="http://schemas.microsoft.com/office/drawing/2014/main" id="{E045A035-12A6-4BF7-8079-93F65820914A}"/>
              </a:ext>
            </a:extLst>
          </p:cNvPr>
          <p:cNvSpPr txBox="1"/>
          <p:nvPr/>
        </p:nvSpPr>
        <p:spPr>
          <a:xfrm>
            <a:off x="2289436" y="1860663"/>
            <a:ext cx="1817743" cy="211321"/>
          </a:xfrm>
          <a:prstGeom prst="rect">
            <a:avLst/>
          </a:prstGeom>
          <a:noFill/>
          <a:ln>
            <a:noFill/>
          </a:ln>
        </p:spPr>
        <p:txBody>
          <a:bodyPr spcFirstLastPara="1" wrap="square" lIns="83696" tIns="41837" rIns="83696" bIns="41837" anchor="t" anchorCtr="0">
            <a:spAutoFit/>
          </a:bodyPr>
          <a:lstStyle/>
          <a:p>
            <a:r>
              <a:rPr lang="en-US" altLang="ja-JP" sz="824" dirty="0">
                <a:solidFill>
                  <a:srgbClr val="00B0F0"/>
                </a:solidFill>
                <a:latin typeface="+mn-ea"/>
                <a:ea typeface="+mn-ea"/>
                <a:cs typeface="MS Gothic"/>
                <a:sym typeface="MS Gothic"/>
              </a:rPr>
              <a:t>※</a:t>
            </a:r>
            <a:r>
              <a:rPr lang="ja-JP" altLang="en-US" sz="824" dirty="0">
                <a:solidFill>
                  <a:srgbClr val="00B0F0"/>
                </a:solidFill>
                <a:latin typeface="+mn-ea"/>
                <a:ea typeface="+mn-ea"/>
                <a:cs typeface="MS Gothic"/>
                <a:sym typeface="MS Gothic"/>
              </a:rPr>
              <a:t>本文：</a:t>
            </a:r>
            <a:r>
              <a:rPr lang="en-US" altLang="ja-JP" sz="824" dirty="0">
                <a:solidFill>
                  <a:srgbClr val="00B0F0"/>
                </a:solidFill>
                <a:latin typeface="+mn-ea"/>
                <a:ea typeface="+mn-ea"/>
                <a:cs typeface="MS Gothic"/>
                <a:sym typeface="MS Gothic"/>
              </a:rPr>
              <a:t>8</a:t>
            </a:r>
            <a:r>
              <a:rPr lang="ja-JP" altLang="en-US" sz="824" dirty="0">
                <a:solidFill>
                  <a:srgbClr val="00B0F0"/>
                </a:solidFill>
                <a:latin typeface="+mn-ea"/>
                <a:ea typeface="+mn-ea"/>
                <a:cs typeface="MS Gothic"/>
                <a:sym typeface="MS Gothic"/>
              </a:rPr>
              <a:t>～</a:t>
            </a:r>
            <a:r>
              <a:rPr lang="en-US" altLang="ja-JP" sz="824" dirty="0">
                <a:solidFill>
                  <a:srgbClr val="00B0F0"/>
                </a:solidFill>
                <a:latin typeface="+mn-ea"/>
                <a:ea typeface="+mn-ea"/>
                <a:cs typeface="MS Gothic"/>
                <a:sym typeface="MS Gothic"/>
              </a:rPr>
              <a:t>10</a:t>
            </a:r>
            <a:r>
              <a:rPr lang="ja-JP" altLang="en-US" sz="824" dirty="0">
                <a:solidFill>
                  <a:srgbClr val="00B0F0"/>
                </a:solidFill>
                <a:latin typeface="+mn-ea"/>
                <a:ea typeface="+mn-ea"/>
                <a:cs typeface="MS Gothic"/>
                <a:sym typeface="MS Gothic"/>
              </a:rPr>
              <a:t>ポイント目安</a:t>
            </a:r>
            <a:endParaRPr sz="961" dirty="0">
              <a:solidFill>
                <a:srgbClr val="00B0F0"/>
              </a:solidFill>
              <a:latin typeface="+mn-ea"/>
              <a:ea typeface="+mn-ea"/>
              <a:cs typeface="Century"/>
              <a:sym typeface="Century"/>
            </a:endParaRPr>
          </a:p>
        </p:txBody>
      </p:sp>
      <p:sp>
        <p:nvSpPr>
          <p:cNvPr id="26" name="Google Shape;109;p1">
            <a:extLst>
              <a:ext uri="{FF2B5EF4-FFF2-40B4-BE49-F238E27FC236}">
                <a16:creationId xmlns:a16="http://schemas.microsoft.com/office/drawing/2014/main" id="{E045A035-12A6-4BF7-8079-93F65820914A}"/>
              </a:ext>
            </a:extLst>
          </p:cNvPr>
          <p:cNvSpPr txBox="1"/>
          <p:nvPr/>
        </p:nvSpPr>
        <p:spPr>
          <a:xfrm>
            <a:off x="3796299" y="5686459"/>
            <a:ext cx="1961382" cy="211321"/>
          </a:xfrm>
          <a:prstGeom prst="rect">
            <a:avLst/>
          </a:prstGeom>
          <a:noFill/>
          <a:ln>
            <a:noFill/>
          </a:ln>
        </p:spPr>
        <p:txBody>
          <a:bodyPr spcFirstLastPara="1" wrap="square" lIns="83696" tIns="41837" rIns="83696" bIns="41837" anchor="t" anchorCtr="0">
            <a:spAutoFit/>
          </a:bodyPr>
          <a:lstStyle/>
          <a:p>
            <a:r>
              <a:rPr lang="en-US" altLang="ja-JP" sz="824" dirty="0">
                <a:solidFill>
                  <a:srgbClr val="00B0F0"/>
                </a:solidFill>
                <a:latin typeface="+mn-ea"/>
                <a:ea typeface="+mn-ea"/>
                <a:cs typeface="MS Gothic"/>
                <a:sym typeface="MS Gothic"/>
              </a:rPr>
              <a:t>※</a:t>
            </a:r>
            <a:r>
              <a:rPr lang="ja-JP" altLang="en-US" sz="824" dirty="0">
                <a:solidFill>
                  <a:srgbClr val="00B0F0"/>
                </a:solidFill>
                <a:latin typeface="+mn-ea"/>
                <a:ea typeface="+mn-ea"/>
                <a:cs typeface="MS Gothic"/>
                <a:sym typeface="MS Gothic"/>
              </a:rPr>
              <a:t>図表タイトル：</a:t>
            </a:r>
            <a:r>
              <a:rPr lang="en-US" altLang="ja-JP" sz="824" dirty="0">
                <a:solidFill>
                  <a:srgbClr val="00B0F0"/>
                </a:solidFill>
                <a:latin typeface="+mn-ea"/>
                <a:ea typeface="+mn-ea"/>
                <a:cs typeface="MS Gothic"/>
                <a:sym typeface="MS Gothic"/>
              </a:rPr>
              <a:t>8</a:t>
            </a:r>
            <a:r>
              <a:rPr lang="ja-JP" altLang="en-US" sz="824" dirty="0">
                <a:solidFill>
                  <a:srgbClr val="00B0F0"/>
                </a:solidFill>
                <a:latin typeface="+mn-ea"/>
                <a:ea typeface="+mn-ea"/>
                <a:cs typeface="MS Gothic"/>
                <a:sym typeface="MS Gothic"/>
              </a:rPr>
              <a:t>ポイント目安</a:t>
            </a:r>
            <a:endParaRPr sz="961" dirty="0">
              <a:solidFill>
                <a:srgbClr val="00B0F0"/>
              </a:solidFill>
              <a:latin typeface="+mn-ea"/>
              <a:ea typeface="+mn-ea"/>
              <a:cs typeface="Century"/>
              <a:sym typeface="Century"/>
            </a:endParaRPr>
          </a:p>
        </p:txBody>
      </p:sp>
      <p:sp>
        <p:nvSpPr>
          <p:cNvPr id="27" name="Google Shape;101;p1">
            <a:extLst>
              <a:ext uri="{FF2B5EF4-FFF2-40B4-BE49-F238E27FC236}">
                <a16:creationId xmlns:a16="http://schemas.microsoft.com/office/drawing/2014/main" id="{D233F007-DBBF-4EF9-8B81-4AB0F768E7D8}"/>
              </a:ext>
            </a:extLst>
          </p:cNvPr>
          <p:cNvSpPr/>
          <p:nvPr/>
        </p:nvSpPr>
        <p:spPr>
          <a:xfrm>
            <a:off x="1818138" y="608566"/>
            <a:ext cx="3221724" cy="384145"/>
          </a:xfrm>
          <a:prstGeom prst="rect">
            <a:avLst/>
          </a:prstGeom>
          <a:noFill/>
          <a:ln>
            <a:noFill/>
          </a:ln>
        </p:spPr>
        <p:txBody>
          <a:bodyPr spcFirstLastPara="1" wrap="square" lIns="83696" tIns="41837" rIns="83696" bIns="41837" anchor="ctr" anchorCtr="0">
            <a:noAutofit/>
          </a:bodyPr>
          <a:lstStyle/>
          <a:p>
            <a:pPr algn="ctr"/>
            <a:endParaRPr sz="2000">
              <a:solidFill>
                <a:schemeClr val="lt1"/>
              </a:solidFill>
              <a:latin typeface="+mn-ea"/>
              <a:ea typeface="+mn-ea"/>
              <a:cs typeface="Calibri"/>
              <a:sym typeface="Calibri"/>
            </a:endParaRPr>
          </a:p>
        </p:txBody>
      </p:sp>
      <p:sp>
        <p:nvSpPr>
          <p:cNvPr id="28" name="Google Shape;103;p1">
            <a:extLst>
              <a:ext uri="{FF2B5EF4-FFF2-40B4-BE49-F238E27FC236}">
                <a16:creationId xmlns:a16="http://schemas.microsoft.com/office/drawing/2014/main" id="{999F5ED0-49D1-4988-A982-08C5EA82E452}"/>
              </a:ext>
            </a:extLst>
          </p:cNvPr>
          <p:cNvSpPr txBox="1"/>
          <p:nvPr/>
        </p:nvSpPr>
        <p:spPr>
          <a:xfrm>
            <a:off x="1191180" y="3046"/>
            <a:ext cx="4283711" cy="700044"/>
          </a:xfrm>
          <a:prstGeom prst="rect">
            <a:avLst/>
          </a:prstGeom>
          <a:noFill/>
          <a:ln>
            <a:noFill/>
          </a:ln>
        </p:spPr>
        <p:txBody>
          <a:bodyPr spcFirstLastPara="1" wrap="square" lIns="83696" tIns="41837" rIns="83696" bIns="41837" anchor="t" anchorCtr="0">
            <a:spAutoFit/>
          </a:bodyPr>
          <a:lstStyle/>
          <a:p>
            <a:pPr algn="ctr"/>
            <a:r>
              <a:rPr lang="ja-JP" altLang="en-US" sz="2000" b="1" dirty="0">
                <a:latin typeface="+mn-ea"/>
                <a:ea typeface="+mn-ea"/>
                <a:cs typeface="MS Gothic"/>
                <a:sym typeface="MS Gothic"/>
              </a:rPr>
              <a:t>〇〇県の家庭料理　行事食の特徴</a:t>
            </a:r>
            <a:endParaRPr lang="en-US" altLang="ja-JP" sz="2000" b="1" dirty="0">
              <a:latin typeface="+mn-ea"/>
              <a:ea typeface="+mn-ea"/>
              <a:cs typeface="MS Gothic"/>
              <a:sym typeface="MS Gothic"/>
            </a:endParaRPr>
          </a:p>
          <a:p>
            <a:pPr algn="ctr"/>
            <a:r>
              <a:rPr lang="ja-JP" altLang="en-US" sz="2000" dirty="0">
                <a:latin typeface="+mn-ea"/>
                <a:ea typeface="+mn-ea"/>
                <a:cs typeface="MS Gothic"/>
                <a:sym typeface="MS Gothic"/>
              </a:rPr>
              <a:t>－副題副題副題副題副題</a:t>
            </a:r>
            <a:r>
              <a:rPr lang="en-US" altLang="ja-JP" sz="2000" dirty="0">
                <a:latin typeface="+mn-ea"/>
                <a:ea typeface="+mn-ea"/>
                <a:cs typeface="MS Mincho"/>
                <a:sym typeface="MS Mincho"/>
              </a:rPr>
              <a:t>―</a:t>
            </a:r>
            <a:endParaRPr sz="2000" dirty="0">
              <a:solidFill>
                <a:schemeClr val="dk1"/>
              </a:solidFill>
              <a:latin typeface="+mn-ea"/>
              <a:ea typeface="+mn-ea"/>
              <a:cs typeface="Century"/>
              <a:sym typeface="Century"/>
            </a:endParaRPr>
          </a:p>
        </p:txBody>
      </p:sp>
      <p:sp>
        <p:nvSpPr>
          <p:cNvPr id="29" name="Google Shape;109;p1">
            <a:extLst>
              <a:ext uri="{FF2B5EF4-FFF2-40B4-BE49-F238E27FC236}">
                <a16:creationId xmlns:a16="http://schemas.microsoft.com/office/drawing/2014/main" id="{18244E7F-B004-4D16-983D-2C95DF9DC632}"/>
              </a:ext>
            </a:extLst>
          </p:cNvPr>
          <p:cNvSpPr txBox="1"/>
          <p:nvPr/>
        </p:nvSpPr>
        <p:spPr>
          <a:xfrm>
            <a:off x="1495401" y="653216"/>
            <a:ext cx="3551719" cy="453823"/>
          </a:xfrm>
          <a:prstGeom prst="rect">
            <a:avLst/>
          </a:prstGeom>
          <a:noFill/>
          <a:ln>
            <a:noFill/>
          </a:ln>
        </p:spPr>
        <p:txBody>
          <a:bodyPr spcFirstLastPara="1" wrap="square" lIns="83696" tIns="41837" rIns="83696" bIns="41837" anchor="t" anchorCtr="0">
            <a:spAutoFit/>
          </a:bodyPr>
          <a:lstStyle/>
          <a:p>
            <a:pPr algn="ctr"/>
            <a:r>
              <a:rPr lang="ja-JP" altLang="en-US" sz="1200" dirty="0">
                <a:latin typeface="+mn-ea"/>
                <a:ea typeface="+mn-ea"/>
                <a:cs typeface="MS Gothic"/>
                <a:sym typeface="MS Gothic"/>
              </a:rPr>
              <a:t>〇代表発表者</a:t>
            </a:r>
            <a:r>
              <a:rPr lang="en-US" altLang="ja-JP" sz="1200" baseline="40000" dirty="0">
                <a:latin typeface="+mn-ea"/>
                <a:ea typeface="+mn-ea"/>
                <a:cs typeface="MS Gothic"/>
                <a:sym typeface="MS Gothic"/>
              </a:rPr>
              <a:t>1</a:t>
            </a:r>
            <a:r>
              <a:rPr lang="ja-JP" altLang="en-US" sz="1200" dirty="0">
                <a:latin typeface="+mn-ea"/>
                <a:ea typeface="+mn-ea"/>
                <a:cs typeface="MS Gothic"/>
                <a:sym typeface="MS Gothic"/>
              </a:rPr>
              <a:t>、共同研究者</a:t>
            </a:r>
            <a:r>
              <a:rPr lang="en-US" altLang="ja-JP" sz="1200" baseline="40000" dirty="0">
                <a:latin typeface="+mn-ea"/>
                <a:ea typeface="+mn-ea"/>
                <a:cs typeface="MS Gothic"/>
                <a:sym typeface="MS Gothic"/>
              </a:rPr>
              <a:t>2</a:t>
            </a:r>
            <a:r>
              <a:rPr lang="ja-JP" altLang="en-US" sz="1200" dirty="0">
                <a:latin typeface="+mn-ea"/>
                <a:ea typeface="+mn-ea"/>
                <a:cs typeface="MS Gothic"/>
                <a:sym typeface="MS Gothic"/>
              </a:rPr>
              <a:t>、共同研究者</a:t>
            </a:r>
            <a:r>
              <a:rPr lang="en-US" altLang="ja-JP" sz="1200" baseline="40000" dirty="0">
                <a:latin typeface="+mn-ea"/>
                <a:ea typeface="+mn-ea"/>
                <a:cs typeface="MS Gothic"/>
                <a:sym typeface="MS Gothic"/>
              </a:rPr>
              <a:t>3</a:t>
            </a:r>
          </a:p>
          <a:p>
            <a:pPr algn="ctr"/>
            <a:r>
              <a:rPr lang="en-US" altLang="ja-JP" sz="1100" dirty="0">
                <a:solidFill>
                  <a:schemeClr val="dk1"/>
                </a:solidFill>
                <a:latin typeface="+mn-ea"/>
                <a:ea typeface="+mn-ea"/>
                <a:cs typeface="Century"/>
                <a:sym typeface="MS Gothic"/>
              </a:rPr>
              <a:t>1</a:t>
            </a:r>
            <a:r>
              <a:rPr lang="ja-JP" altLang="en-US" sz="1100" dirty="0">
                <a:solidFill>
                  <a:schemeClr val="dk1"/>
                </a:solidFill>
                <a:latin typeface="+mn-ea"/>
                <a:ea typeface="+mn-ea"/>
                <a:cs typeface="Century"/>
                <a:sym typeface="MS Gothic"/>
              </a:rPr>
              <a:t>所属所属所属、</a:t>
            </a:r>
            <a:r>
              <a:rPr lang="en-US" altLang="ja-JP" sz="1100" dirty="0">
                <a:solidFill>
                  <a:schemeClr val="dk1"/>
                </a:solidFill>
                <a:latin typeface="+mn-ea"/>
                <a:ea typeface="+mn-ea"/>
                <a:cs typeface="Century"/>
                <a:sym typeface="MS Gothic"/>
              </a:rPr>
              <a:t>2</a:t>
            </a:r>
            <a:r>
              <a:rPr lang="ja-JP" altLang="en-US" sz="1100" dirty="0">
                <a:solidFill>
                  <a:schemeClr val="dk1"/>
                </a:solidFill>
                <a:latin typeface="+mn-ea"/>
                <a:ea typeface="+mn-ea"/>
                <a:cs typeface="Century"/>
                <a:sym typeface="MS Gothic"/>
              </a:rPr>
              <a:t>所属所属所属、</a:t>
            </a:r>
            <a:r>
              <a:rPr lang="en-US" altLang="ja-JP" sz="1100" dirty="0">
                <a:solidFill>
                  <a:schemeClr val="dk1"/>
                </a:solidFill>
                <a:latin typeface="+mn-ea"/>
                <a:ea typeface="+mn-ea"/>
                <a:cs typeface="Century"/>
                <a:sym typeface="MS Gothic"/>
              </a:rPr>
              <a:t>3</a:t>
            </a:r>
            <a:r>
              <a:rPr lang="ja-JP" altLang="en-US" sz="1100" dirty="0">
                <a:solidFill>
                  <a:schemeClr val="dk1"/>
                </a:solidFill>
                <a:latin typeface="+mn-ea"/>
                <a:ea typeface="+mn-ea"/>
                <a:cs typeface="Century"/>
                <a:sym typeface="MS Gothic"/>
              </a:rPr>
              <a:t>所属所属所属</a:t>
            </a:r>
            <a:endParaRPr sz="1050" dirty="0">
              <a:solidFill>
                <a:schemeClr val="dk1"/>
              </a:solidFill>
              <a:latin typeface="+mn-ea"/>
              <a:ea typeface="+mn-ea"/>
              <a:cs typeface="Century"/>
              <a:sym typeface="Century"/>
            </a:endParaRPr>
          </a:p>
        </p:txBody>
      </p:sp>
      <p:sp>
        <p:nvSpPr>
          <p:cNvPr id="30" name="テキスト ボックス 29">
            <a:extLst>
              <a:ext uri="{FF2B5EF4-FFF2-40B4-BE49-F238E27FC236}">
                <a16:creationId xmlns:a16="http://schemas.microsoft.com/office/drawing/2014/main" id="{0B9233FE-7167-4965-B77E-CDC9A6FDCDC8}"/>
              </a:ext>
            </a:extLst>
          </p:cNvPr>
          <p:cNvSpPr txBox="1"/>
          <p:nvPr/>
        </p:nvSpPr>
        <p:spPr>
          <a:xfrm>
            <a:off x="112530" y="132392"/>
            <a:ext cx="772453" cy="307007"/>
          </a:xfrm>
          <a:prstGeom prst="rect">
            <a:avLst/>
          </a:prstGeom>
          <a:noFill/>
          <a:ln>
            <a:solidFill>
              <a:schemeClr val="tx1"/>
            </a:solidFill>
          </a:ln>
        </p:spPr>
        <p:txBody>
          <a:bodyPr wrap="square" rtlCol="0">
            <a:spAutoFit/>
          </a:bodyPr>
          <a:lstStyle/>
          <a:p>
            <a:r>
              <a:rPr kumimoji="1" lang="en-US" altLang="ja-JP" sz="1395"/>
              <a:t>P-k00</a:t>
            </a:r>
            <a:endParaRPr kumimoji="1" lang="ja-JP" altLang="en-US" sz="1395" dirty="0"/>
          </a:p>
        </p:txBody>
      </p:sp>
      <p:sp>
        <p:nvSpPr>
          <p:cNvPr id="31" name="Google Shape;109;p1">
            <a:extLst>
              <a:ext uri="{FF2B5EF4-FFF2-40B4-BE49-F238E27FC236}">
                <a16:creationId xmlns:a16="http://schemas.microsoft.com/office/drawing/2014/main" id="{70619559-909D-48F7-95EC-CCD6C4E64B45}"/>
              </a:ext>
            </a:extLst>
          </p:cNvPr>
          <p:cNvSpPr txBox="1"/>
          <p:nvPr/>
        </p:nvSpPr>
        <p:spPr>
          <a:xfrm>
            <a:off x="5158740" y="74574"/>
            <a:ext cx="1674195" cy="211321"/>
          </a:xfrm>
          <a:prstGeom prst="rect">
            <a:avLst/>
          </a:prstGeom>
          <a:noFill/>
          <a:ln>
            <a:noFill/>
          </a:ln>
        </p:spPr>
        <p:txBody>
          <a:bodyPr spcFirstLastPara="1" wrap="square" lIns="83696" tIns="41837" rIns="83696" bIns="41837" anchor="t" anchorCtr="0">
            <a:spAutoFit/>
          </a:bodyPr>
          <a:lstStyle/>
          <a:p>
            <a:r>
              <a:rPr lang="en-US" altLang="ja-JP" sz="824" dirty="0">
                <a:solidFill>
                  <a:srgbClr val="00B0F0"/>
                </a:solidFill>
                <a:latin typeface="+mn-ea"/>
                <a:ea typeface="+mn-ea"/>
                <a:cs typeface="MS Gothic"/>
                <a:sym typeface="MS Gothic"/>
              </a:rPr>
              <a:t>※</a:t>
            </a:r>
            <a:r>
              <a:rPr lang="ja-JP" altLang="en-US" sz="824" dirty="0">
                <a:solidFill>
                  <a:srgbClr val="00B0F0"/>
                </a:solidFill>
                <a:latin typeface="+mn-ea"/>
                <a:ea typeface="+mn-ea"/>
                <a:cs typeface="MS Gothic"/>
                <a:sym typeface="MS Gothic"/>
              </a:rPr>
              <a:t>主題・副題：</a:t>
            </a:r>
            <a:r>
              <a:rPr lang="en-US" altLang="ja-JP" sz="824" dirty="0">
                <a:solidFill>
                  <a:srgbClr val="00B0F0"/>
                </a:solidFill>
                <a:latin typeface="+mn-ea"/>
                <a:ea typeface="+mn-ea"/>
                <a:cs typeface="MS Gothic"/>
                <a:sym typeface="MS Gothic"/>
              </a:rPr>
              <a:t>18</a:t>
            </a:r>
            <a:r>
              <a:rPr lang="ja-JP" altLang="en-US" sz="824" dirty="0">
                <a:solidFill>
                  <a:srgbClr val="00B0F0"/>
                </a:solidFill>
                <a:latin typeface="+mn-ea"/>
                <a:ea typeface="+mn-ea"/>
                <a:cs typeface="MS Gothic"/>
                <a:sym typeface="MS Gothic"/>
              </a:rPr>
              <a:t>～</a:t>
            </a:r>
            <a:r>
              <a:rPr lang="en-US" altLang="ja-JP" sz="824" dirty="0">
                <a:solidFill>
                  <a:srgbClr val="00B0F0"/>
                </a:solidFill>
                <a:latin typeface="+mn-ea"/>
                <a:ea typeface="+mn-ea"/>
                <a:cs typeface="MS Gothic"/>
                <a:sym typeface="MS Gothic"/>
              </a:rPr>
              <a:t>20</a:t>
            </a:r>
            <a:r>
              <a:rPr lang="ja-JP" altLang="en-US" sz="824" dirty="0">
                <a:solidFill>
                  <a:srgbClr val="00B0F0"/>
                </a:solidFill>
                <a:latin typeface="+mn-ea"/>
                <a:ea typeface="+mn-ea"/>
                <a:cs typeface="MS Gothic"/>
                <a:sym typeface="MS Gothic"/>
              </a:rPr>
              <a:t>ポイント目安</a:t>
            </a:r>
            <a:endParaRPr sz="961" dirty="0">
              <a:solidFill>
                <a:srgbClr val="00B0F0"/>
              </a:solidFill>
              <a:latin typeface="+mn-ea"/>
              <a:ea typeface="+mn-ea"/>
              <a:cs typeface="Century"/>
              <a:sym typeface="Century"/>
            </a:endParaRPr>
          </a:p>
        </p:txBody>
      </p:sp>
      <p:sp>
        <p:nvSpPr>
          <p:cNvPr id="32" name="Google Shape;109;p1">
            <a:extLst>
              <a:ext uri="{FF2B5EF4-FFF2-40B4-BE49-F238E27FC236}">
                <a16:creationId xmlns:a16="http://schemas.microsoft.com/office/drawing/2014/main" id="{65DEE243-654A-4145-95D1-847145F06322}"/>
              </a:ext>
            </a:extLst>
          </p:cNvPr>
          <p:cNvSpPr txBox="1"/>
          <p:nvPr/>
        </p:nvSpPr>
        <p:spPr>
          <a:xfrm>
            <a:off x="4893920" y="871291"/>
            <a:ext cx="1991267" cy="211321"/>
          </a:xfrm>
          <a:prstGeom prst="rect">
            <a:avLst/>
          </a:prstGeom>
          <a:noFill/>
          <a:ln>
            <a:noFill/>
          </a:ln>
        </p:spPr>
        <p:txBody>
          <a:bodyPr spcFirstLastPara="1" wrap="square" lIns="83696" tIns="41837" rIns="83696" bIns="41837" anchor="t" anchorCtr="0">
            <a:spAutoFit/>
          </a:bodyPr>
          <a:lstStyle/>
          <a:p>
            <a:r>
              <a:rPr lang="en-US" altLang="ja-JP" sz="824" dirty="0">
                <a:solidFill>
                  <a:srgbClr val="00B0F0"/>
                </a:solidFill>
                <a:latin typeface="+mn-ea"/>
                <a:ea typeface="+mn-ea"/>
                <a:cs typeface="MS Gothic"/>
                <a:sym typeface="MS Gothic"/>
              </a:rPr>
              <a:t>※</a:t>
            </a:r>
            <a:r>
              <a:rPr lang="ja-JP" altLang="en-US" sz="824" dirty="0">
                <a:solidFill>
                  <a:srgbClr val="00B0F0"/>
                </a:solidFill>
                <a:latin typeface="+mn-ea"/>
                <a:ea typeface="+mn-ea"/>
                <a:cs typeface="MS Gothic"/>
                <a:sym typeface="MS Gothic"/>
              </a:rPr>
              <a:t>発表者名、所属：</a:t>
            </a:r>
            <a:r>
              <a:rPr lang="en-US" altLang="ja-JP" sz="824" dirty="0">
                <a:solidFill>
                  <a:srgbClr val="00B0F0"/>
                </a:solidFill>
                <a:latin typeface="+mn-ea"/>
                <a:ea typeface="+mn-ea"/>
                <a:cs typeface="MS Gothic"/>
                <a:sym typeface="MS Gothic"/>
              </a:rPr>
              <a:t>10</a:t>
            </a:r>
            <a:r>
              <a:rPr lang="ja-JP" altLang="en-US" sz="824" dirty="0">
                <a:solidFill>
                  <a:srgbClr val="00B0F0"/>
                </a:solidFill>
                <a:latin typeface="+mn-ea"/>
                <a:ea typeface="+mn-ea"/>
                <a:cs typeface="MS Gothic"/>
                <a:sym typeface="MS Gothic"/>
              </a:rPr>
              <a:t>～</a:t>
            </a:r>
            <a:r>
              <a:rPr lang="en-US" altLang="ja-JP" sz="824" dirty="0">
                <a:solidFill>
                  <a:srgbClr val="00B0F0"/>
                </a:solidFill>
                <a:latin typeface="+mn-ea"/>
                <a:ea typeface="+mn-ea"/>
                <a:cs typeface="MS Gothic"/>
                <a:sym typeface="MS Gothic"/>
              </a:rPr>
              <a:t>12</a:t>
            </a:r>
            <a:r>
              <a:rPr lang="ja-JP" altLang="en-US" sz="824" dirty="0">
                <a:solidFill>
                  <a:srgbClr val="00B0F0"/>
                </a:solidFill>
                <a:latin typeface="+mn-ea"/>
                <a:ea typeface="+mn-ea"/>
                <a:cs typeface="MS Gothic"/>
                <a:sym typeface="MS Gothic"/>
              </a:rPr>
              <a:t>ポイント目安</a:t>
            </a:r>
            <a:endParaRPr lang="en-US" altLang="ja-JP" sz="824" dirty="0">
              <a:solidFill>
                <a:srgbClr val="00B0F0"/>
              </a:solidFill>
              <a:latin typeface="+mn-ea"/>
              <a:ea typeface="+mn-ea"/>
              <a:cs typeface="MS Gothic"/>
              <a:sym typeface="MS Gothic"/>
            </a:endParaRPr>
          </a:p>
        </p:txBody>
      </p:sp>
      <p:sp>
        <p:nvSpPr>
          <p:cNvPr id="33" name="Google Shape;109;p1">
            <a:extLst>
              <a:ext uri="{FF2B5EF4-FFF2-40B4-BE49-F238E27FC236}">
                <a16:creationId xmlns:a16="http://schemas.microsoft.com/office/drawing/2014/main" id="{E006087E-4E08-4739-A00E-6684A8A04C60}"/>
              </a:ext>
            </a:extLst>
          </p:cNvPr>
          <p:cNvSpPr txBox="1"/>
          <p:nvPr/>
        </p:nvSpPr>
        <p:spPr>
          <a:xfrm>
            <a:off x="-6232" y="432213"/>
            <a:ext cx="1824370" cy="211321"/>
          </a:xfrm>
          <a:prstGeom prst="rect">
            <a:avLst/>
          </a:prstGeom>
          <a:noFill/>
          <a:ln>
            <a:noFill/>
          </a:ln>
        </p:spPr>
        <p:txBody>
          <a:bodyPr spcFirstLastPara="1" wrap="square" lIns="83696" tIns="41837" rIns="83696" bIns="41837" anchor="t" anchorCtr="0">
            <a:spAutoFit/>
          </a:bodyPr>
          <a:lstStyle/>
          <a:p>
            <a:r>
              <a:rPr lang="en-US" altLang="ja-JP" sz="824" dirty="0" smtClean="0">
                <a:solidFill>
                  <a:srgbClr val="00B0F0"/>
                </a:solidFill>
                <a:latin typeface="+mn-ea"/>
                <a:ea typeface="+mn-ea"/>
                <a:cs typeface="MS Gothic"/>
                <a:sym typeface="MS Gothic"/>
              </a:rPr>
              <a:t>※</a:t>
            </a:r>
            <a:r>
              <a:rPr lang="ja-JP" altLang="en-US" sz="824" dirty="0" smtClean="0">
                <a:solidFill>
                  <a:srgbClr val="00B0F0"/>
                </a:solidFill>
                <a:latin typeface="+mn-ea"/>
                <a:ea typeface="+mn-ea"/>
                <a:cs typeface="MS Gothic"/>
                <a:sym typeface="MS Gothic"/>
              </a:rPr>
              <a:t>ポスター番号</a:t>
            </a:r>
            <a:r>
              <a:rPr lang="ja-JP" altLang="en-US" sz="824" dirty="0">
                <a:solidFill>
                  <a:srgbClr val="00B0F0"/>
                </a:solidFill>
                <a:latin typeface="+mn-ea"/>
                <a:ea typeface="+mn-ea"/>
                <a:cs typeface="MS Gothic"/>
                <a:sym typeface="MS Gothic"/>
              </a:rPr>
              <a:t>：採択通知メール参照</a:t>
            </a:r>
            <a:endParaRPr sz="961" dirty="0">
              <a:solidFill>
                <a:srgbClr val="00B0F0"/>
              </a:solidFill>
              <a:latin typeface="+mn-ea"/>
              <a:ea typeface="+mn-ea"/>
              <a:cs typeface="Century"/>
              <a:sym typeface="Century"/>
            </a:endParaRPr>
          </a:p>
        </p:txBody>
      </p:sp>
    </p:spTree>
    <p:extLst>
      <p:ext uri="{BB962C8B-B14F-4D97-AF65-F5344CB8AC3E}">
        <p14:creationId xmlns:p14="http://schemas.microsoft.com/office/powerpoint/2010/main" val="3643432903"/>
      </p:ext>
    </p:extLst>
  </p:cSld>
  <p:clrMapOvr>
    <a:masterClrMapping/>
  </p:clrMapOvr>
</p:sld>
</file>

<file path=ppt/theme/theme1.xml><?xml version="1.0" encoding="utf-8"?>
<a:theme xmlns:a="http://schemas.openxmlformats.org/drawingml/2006/main" name="Office テーマ">
  <a:themeElements>
    <a:clrScheme name="Office テーマ">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162</Words>
  <Application>Microsoft Office PowerPoint</Application>
  <PresentationFormat>A4 210 x 297 mm</PresentationFormat>
  <Paragraphs>29</Paragraphs>
  <Slides>1</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ＭＳ Ｐゴシック</vt:lpstr>
      <vt:lpstr>MS Gothic</vt:lpstr>
      <vt:lpstr>MS Mincho</vt:lpstr>
      <vt:lpstr>Noto Sans Symbols</vt:lpstr>
      <vt:lpstr>Arial</vt:lpstr>
      <vt:lpstr>Calibri</vt:lpstr>
      <vt:lpstr>Century</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2021-04-26T08:42:00Z</dcterms:created>
  <dcterms:modified xsi:type="dcterms:W3CDTF">2021-04-26T08:42:03Z</dcterms:modified>
</cp:coreProperties>
</file>