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Lst>
  <p:notesMasterIdLst>
    <p:notesMasterId r:id="rId3"/>
  </p:notesMasterIdLst>
  <p:sldIdLst>
    <p:sldId id="257" r:id="rId2"/>
  </p:sldIdLst>
  <p:sldSz cx="32399288" cy="51120675"/>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Ztwy0ZOYDRrPVOY3JCQNCj8jBE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4A31434-4B0D-4727-8E71-1AAC0C6C9172}">
  <a:tblStyle styleId="{A4A31434-4B0D-4727-8E71-1AAC0C6C9172}"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4E6"/>
          </a:solidFill>
        </a:fill>
      </a:tcStyle>
    </a:wholeTbl>
    <a:band1H>
      <a:tcTxStyle/>
      <a:tcStyle>
        <a:tcBdr/>
        <a:fill>
          <a:solidFill>
            <a:srgbClr val="FFE8CA"/>
          </a:solidFill>
        </a:fill>
      </a:tcStyle>
    </a:band1H>
    <a:band2H>
      <a:tcTxStyle/>
      <a:tcStyle>
        <a:tcBdr/>
      </a:tcStyle>
    </a:band2H>
    <a:band1V>
      <a:tcTxStyle/>
      <a:tcStyle>
        <a:tcBdr/>
        <a:fill>
          <a:solidFill>
            <a:srgbClr val="FFE8CA"/>
          </a:solidFill>
        </a:fill>
      </a:tcStyle>
    </a:band1V>
    <a:band2V>
      <a:tcTxStyle/>
      <a:tcStyle>
        <a:tcBdr/>
      </a:tcStyle>
    </a:band2V>
    <a:lastCol>
      <a:tcTxStyle b="on" i="off">
        <a:font>
          <a:latin typeface="Calibri"/>
          <a:ea typeface="Calibri"/>
          <a:cs typeface="Calibri"/>
        </a:font>
        <a:schemeClr val="lt1"/>
      </a:tcTxStyle>
      <a:tcStyle>
        <a:tcBdr/>
        <a:fill>
          <a:solidFill>
            <a:schemeClr val="accent4"/>
          </a:solidFill>
        </a:fill>
      </a:tcStyle>
    </a:lastCol>
    <a:firstCol>
      <a:tcTxStyle b="on" i="off">
        <a:font>
          <a:latin typeface="Calibri"/>
          <a:ea typeface="Calibri"/>
          <a:cs typeface="Calibri"/>
        </a:font>
        <a:schemeClr val="lt1"/>
      </a:tcTxStyle>
      <a:tcStyle>
        <a:tcBdr/>
        <a:fill>
          <a:solidFill>
            <a:schemeClr val="accent4"/>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4"/>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4"/>
          </a:solidFill>
        </a:fill>
      </a:tcStyle>
    </a:firstRow>
    <a:neCell>
      <a:tcTxStyle/>
      <a:tcStyle>
        <a:tcBdr/>
      </a:tcStyle>
    </a:neCell>
    <a:nwCell>
      <a:tcTxStyle/>
      <a:tcStyle>
        <a:tcBdr/>
      </a:tcStyle>
    </a:nwCel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14"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notesMaster" Target="notesMasters/notesMaster1.xml"/><Relationship Id="rId7" Type="http://customschemas.google.com/relationships/presentationmetadata" Target="meta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8831" cy="495029"/>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15373" y="0"/>
            <a:ext cx="2918831" cy="495029"/>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12988" y="1233488"/>
            <a:ext cx="2109787"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371286"/>
            <a:ext cx="2918831" cy="49502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975"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312988" y="1233488"/>
            <a:ext cx="2109787"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1</a:t>
            </a:fld>
            <a:endParaRPr/>
          </a:p>
        </p:txBody>
      </p:sp>
    </p:spTree>
    <p:extLst>
      <p:ext uri="{BB962C8B-B14F-4D97-AF65-F5344CB8AC3E}">
        <p14:creationId xmlns:p14="http://schemas.microsoft.com/office/powerpoint/2010/main" val="3817051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2429947" y="8366281"/>
            <a:ext cx="27539395" cy="1779757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2125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4049911" y="26850193"/>
            <a:ext cx="24299466" cy="1234232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3543"/>
              </a:spcBef>
              <a:spcAft>
                <a:spcPts val="0"/>
              </a:spcAft>
              <a:buClr>
                <a:schemeClr val="dk1"/>
              </a:buClr>
              <a:buSzPts val="1800"/>
              <a:buNone/>
              <a:defRPr sz="8504"/>
            </a:lvl1pPr>
            <a:lvl2pPr lvl="1" algn="ctr">
              <a:lnSpc>
                <a:spcPct val="90000"/>
              </a:lnSpc>
              <a:spcBef>
                <a:spcPts val="1772"/>
              </a:spcBef>
              <a:spcAft>
                <a:spcPts val="0"/>
              </a:spcAft>
              <a:buClr>
                <a:schemeClr val="dk1"/>
              </a:buClr>
              <a:buSzPts val="1500"/>
              <a:buNone/>
              <a:defRPr sz="7086"/>
            </a:lvl2pPr>
            <a:lvl3pPr lvl="2" algn="ctr">
              <a:lnSpc>
                <a:spcPct val="90000"/>
              </a:lnSpc>
              <a:spcBef>
                <a:spcPts val="1772"/>
              </a:spcBef>
              <a:spcAft>
                <a:spcPts val="0"/>
              </a:spcAft>
              <a:buClr>
                <a:schemeClr val="dk1"/>
              </a:buClr>
              <a:buSzPts val="1350"/>
              <a:buNone/>
              <a:defRPr sz="6378"/>
            </a:lvl3pPr>
            <a:lvl4pPr lvl="3" algn="ctr">
              <a:lnSpc>
                <a:spcPct val="90000"/>
              </a:lnSpc>
              <a:spcBef>
                <a:spcPts val="1772"/>
              </a:spcBef>
              <a:spcAft>
                <a:spcPts val="0"/>
              </a:spcAft>
              <a:buClr>
                <a:schemeClr val="dk1"/>
              </a:buClr>
              <a:buSzPts val="1200"/>
              <a:buNone/>
              <a:defRPr sz="5669"/>
            </a:lvl4pPr>
            <a:lvl5pPr lvl="4" algn="ctr">
              <a:lnSpc>
                <a:spcPct val="90000"/>
              </a:lnSpc>
              <a:spcBef>
                <a:spcPts val="1772"/>
              </a:spcBef>
              <a:spcAft>
                <a:spcPts val="0"/>
              </a:spcAft>
              <a:buClr>
                <a:schemeClr val="dk1"/>
              </a:buClr>
              <a:buSzPts val="1200"/>
              <a:buNone/>
              <a:defRPr sz="5669"/>
            </a:lvl5pPr>
            <a:lvl6pPr lvl="5" algn="ctr">
              <a:lnSpc>
                <a:spcPct val="90000"/>
              </a:lnSpc>
              <a:spcBef>
                <a:spcPts val="1772"/>
              </a:spcBef>
              <a:spcAft>
                <a:spcPts val="0"/>
              </a:spcAft>
              <a:buClr>
                <a:schemeClr val="dk1"/>
              </a:buClr>
              <a:buSzPts val="1200"/>
              <a:buNone/>
              <a:defRPr sz="5669"/>
            </a:lvl6pPr>
            <a:lvl7pPr lvl="6" algn="ctr">
              <a:lnSpc>
                <a:spcPct val="90000"/>
              </a:lnSpc>
              <a:spcBef>
                <a:spcPts val="1772"/>
              </a:spcBef>
              <a:spcAft>
                <a:spcPts val="0"/>
              </a:spcAft>
              <a:buClr>
                <a:schemeClr val="dk1"/>
              </a:buClr>
              <a:buSzPts val="1200"/>
              <a:buNone/>
              <a:defRPr sz="5669"/>
            </a:lvl7pPr>
            <a:lvl8pPr lvl="7" algn="ctr">
              <a:lnSpc>
                <a:spcPct val="90000"/>
              </a:lnSpc>
              <a:spcBef>
                <a:spcPts val="1772"/>
              </a:spcBef>
              <a:spcAft>
                <a:spcPts val="0"/>
              </a:spcAft>
              <a:buClr>
                <a:schemeClr val="dk1"/>
              </a:buClr>
              <a:buSzPts val="1200"/>
              <a:buNone/>
              <a:defRPr sz="5669"/>
            </a:lvl8pPr>
            <a:lvl9pPr lvl="8" algn="ctr">
              <a:lnSpc>
                <a:spcPct val="90000"/>
              </a:lnSpc>
              <a:spcBef>
                <a:spcPts val="1772"/>
              </a:spcBef>
              <a:spcAft>
                <a:spcPts val="0"/>
              </a:spcAft>
              <a:buClr>
                <a:schemeClr val="dk1"/>
              </a:buClr>
              <a:buSzPts val="1200"/>
              <a:buNone/>
              <a:defRPr sz="5669"/>
            </a:lvl9pPr>
          </a:lstStyle>
          <a:p>
            <a:endParaRPr/>
          </a:p>
        </p:txBody>
      </p:sp>
      <p:sp>
        <p:nvSpPr>
          <p:cNvPr id="18" name="Google Shape;18;p3"/>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18156" y="15854125"/>
            <a:ext cx="32435599" cy="27944386"/>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5017592" y="20889863"/>
            <a:ext cx="43322409" cy="698609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9157097" y="14106261"/>
            <a:ext cx="43322409" cy="20553300"/>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2227460" y="13608513"/>
            <a:ext cx="27944386" cy="32435599"/>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2210585" y="12744685"/>
            <a:ext cx="27944386" cy="2126477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2125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2210585" y="34210638"/>
            <a:ext cx="27944386" cy="11182645"/>
          </a:xfrm>
          <a:prstGeom prst="rect">
            <a:avLst/>
          </a:prstGeom>
          <a:noFill/>
          <a:ln>
            <a:noFill/>
          </a:ln>
        </p:spPr>
        <p:txBody>
          <a:bodyPr spcFirstLastPara="1" wrap="square" lIns="91425" tIns="45700" rIns="91425" bIns="45700" anchor="t" anchorCtr="0">
            <a:normAutofit/>
          </a:bodyPr>
          <a:lstStyle>
            <a:lvl1pPr marL="2159950" lvl="0" indent="-1079975" algn="l">
              <a:lnSpc>
                <a:spcPct val="90000"/>
              </a:lnSpc>
              <a:spcBef>
                <a:spcPts val="3543"/>
              </a:spcBef>
              <a:spcAft>
                <a:spcPts val="0"/>
              </a:spcAft>
              <a:buClr>
                <a:schemeClr val="dk1"/>
              </a:buClr>
              <a:buSzPts val="1800"/>
              <a:buNone/>
              <a:defRPr sz="8504">
                <a:solidFill>
                  <a:schemeClr val="dk1"/>
                </a:solidFill>
              </a:defRPr>
            </a:lvl1pPr>
            <a:lvl2pPr marL="4319900" lvl="1" indent="-1079975" algn="l">
              <a:lnSpc>
                <a:spcPct val="90000"/>
              </a:lnSpc>
              <a:spcBef>
                <a:spcPts val="1772"/>
              </a:spcBef>
              <a:spcAft>
                <a:spcPts val="0"/>
              </a:spcAft>
              <a:buClr>
                <a:srgbClr val="888888"/>
              </a:buClr>
              <a:buSzPts val="1500"/>
              <a:buNone/>
              <a:defRPr sz="7086">
                <a:solidFill>
                  <a:srgbClr val="888888"/>
                </a:solidFill>
              </a:defRPr>
            </a:lvl2pPr>
            <a:lvl3pPr marL="6479850" lvl="2" indent="-1079975" algn="l">
              <a:lnSpc>
                <a:spcPct val="90000"/>
              </a:lnSpc>
              <a:spcBef>
                <a:spcPts val="1772"/>
              </a:spcBef>
              <a:spcAft>
                <a:spcPts val="0"/>
              </a:spcAft>
              <a:buClr>
                <a:srgbClr val="888888"/>
              </a:buClr>
              <a:buSzPts val="1350"/>
              <a:buNone/>
              <a:defRPr sz="6378">
                <a:solidFill>
                  <a:srgbClr val="888888"/>
                </a:solidFill>
              </a:defRPr>
            </a:lvl3pPr>
            <a:lvl4pPr marL="8639800" lvl="3" indent="-1079975" algn="l">
              <a:lnSpc>
                <a:spcPct val="90000"/>
              </a:lnSpc>
              <a:spcBef>
                <a:spcPts val="1772"/>
              </a:spcBef>
              <a:spcAft>
                <a:spcPts val="0"/>
              </a:spcAft>
              <a:buClr>
                <a:srgbClr val="888888"/>
              </a:buClr>
              <a:buSzPts val="1200"/>
              <a:buNone/>
              <a:defRPr sz="5669">
                <a:solidFill>
                  <a:srgbClr val="888888"/>
                </a:solidFill>
              </a:defRPr>
            </a:lvl4pPr>
            <a:lvl5pPr marL="10799750" lvl="4" indent="-1079975" algn="l">
              <a:lnSpc>
                <a:spcPct val="90000"/>
              </a:lnSpc>
              <a:spcBef>
                <a:spcPts val="1772"/>
              </a:spcBef>
              <a:spcAft>
                <a:spcPts val="0"/>
              </a:spcAft>
              <a:buClr>
                <a:srgbClr val="888888"/>
              </a:buClr>
              <a:buSzPts val="1200"/>
              <a:buNone/>
              <a:defRPr sz="5669">
                <a:solidFill>
                  <a:srgbClr val="888888"/>
                </a:solidFill>
              </a:defRPr>
            </a:lvl5pPr>
            <a:lvl6pPr marL="12959700" lvl="5" indent="-1079975" algn="l">
              <a:lnSpc>
                <a:spcPct val="90000"/>
              </a:lnSpc>
              <a:spcBef>
                <a:spcPts val="1772"/>
              </a:spcBef>
              <a:spcAft>
                <a:spcPts val="0"/>
              </a:spcAft>
              <a:buClr>
                <a:srgbClr val="888888"/>
              </a:buClr>
              <a:buSzPts val="1200"/>
              <a:buNone/>
              <a:defRPr sz="5669">
                <a:solidFill>
                  <a:srgbClr val="888888"/>
                </a:solidFill>
              </a:defRPr>
            </a:lvl6pPr>
            <a:lvl7pPr marL="15119650" lvl="6" indent="-1079975" algn="l">
              <a:lnSpc>
                <a:spcPct val="90000"/>
              </a:lnSpc>
              <a:spcBef>
                <a:spcPts val="1772"/>
              </a:spcBef>
              <a:spcAft>
                <a:spcPts val="0"/>
              </a:spcAft>
              <a:buClr>
                <a:srgbClr val="888888"/>
              </a:buClr>
              <a:buSzPts val="1200"/>
              <a:buNone/>
              <a:defRPr sz="5669">
                <a:solidFill>
                  <a:srgbClr val="888888"/>
                </a:solidFill>
              </a:defRPr>
            </a:lvl7pPr>
            <a:lvl8pPr marL="17279600" lvl="7" indent="-1079975" algn="l">
              <a:lnSpc>
                <a:spcPct val="90000"/>
              </a:lnSpc>
              <a:spcBef>
                <a:spcPts val="1772"/>
              </a:spcBef>
              <a:spcAft>
                <a:spcPts val="0"/>
              </a:spcAft>
              <a:buClr>
                <a:srgbClr val="888888"/>
              </a:buClr>
              <a:buSzPts val="1200"/>
              <a:buNone/>
              <a:defRPr sz="5669">
                <a:solidFill>
                  <a:srgbClr val="888888"/>
                </a:solidFill>
              </a:defRPr>
            </a:lvl8pPr>
            <a:lvl9pPr marL="19439550" lvl="8" indent="-1079975" algn="l">
              <a:lnSpc>
                <a:spcPct val="90000"/>
              </a:lnSpc>
              <a:spcBef>
                <a:spcPts val="1772"/>
              </a:spcBef>
              <a:spcAft>
                <a:spcPts val="0"/>
              </a:spcAft>
              <a:buClr>
                <a:srgbClr val="888888"/>
              </a:buClr>
              <a:buSzPts val="1200"/>
              <a:buNone/>
              <a:defRPr sz="5669">
                <a:solidFill>
                  <a:srgbClr val="888888"/>
                </a:solidFill>
              </a:defRPr>
            </a:lvl9pPr>
          </a:lstStyle>
          <a:p>
            <a:endParaRPr/>
          </a:p>
        </p:txBody>
      </p:sp>
      <p:sp>
        <p:nvSpPr>
          <p:cNvPr id="30" name="Google Shape;30;p5"/>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2227454" y="13608513"/>
            <a:ext cx="13769697" cy="32435599"/>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16402142" y="13608513"/>
            <a:ext cx="13769697" cy="32435599"/>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2231679"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2231679" y="12531679"/>
            <a:ext cx="13706415" cy="6141577"/>
          </a:xfrm>
          <a:prstGeom prst="rect">
            <a:avLst/>
          </a:prstGeom>
          <a:noFill/>
          <a:ln>
            <a:noFill/>
          </a:ln>
        </p:spPr>
        <p:txBody>
          <a:bodyPr spcFirstLastPara="1" wrap="square" lIns="91425" tIns="45700" rIns="91425" bIns="45700" anchor="b" anchorCtr="0">
            <a:normAutofit/>
          </a:bodyPr>
          <a:lstStyle>
            <a:lvl1pPr marL="2159950" lvl="0" indent="-1079975" algn="l">
              <a:lnSpc>
                <a:spcPct val="90000"/>
              </a:lnSpc>
              <a:spcBef>
                <a:spcPts val="3543"/>
              </a:spcBef>
              <a:spcAft>
                <a:spcPts val="0"/>
              </a:spcAft>
              <a:buClr>
                <a:schemeClr val="dk1"/>
              </a:buClr>
              <a:buSzPts val="1800"/>
              <a:buNone/>
              <a:defRPr sz="8504" b="1"/>
            </a:lvl1pPr>
            <a:lvl2pPr marL="4319900" lvl="1" indent="-1079975" algn="l">
              <a:lnSpc>
                <a:spcPct val="90000"/>
              </a:lnSpc>
              <a:spcBef>
                <a:spcPts val="1772"/>
              </a:spcBef>
              <a:spcAft>
                <a:spcPts val="0"/>
              </a:spcAft>
              <a:buClr>
                <a:schemeClr val="dk1"/>
              </a:buClr>
              <a:buSzPts val="1500"/>
              <a:buNone/>
              <a:defRPr sz="7086" b="1"/>
            </a:lvl2pPr>
            <a:lvl3pPr marL="6479850" lvl="2" indent="-1079975" algn="l">
              <a:lnSpc>
                <a:spcPct val="90000"/>
              </a:lnSpc>
              <a:spcBef>
                <a:spcPts val="1772"/>
              </a:spcBef>
              <a:spcAft>
                <a:spcPts val="0"/>
              </a:spcAft>
              <a:buClr>
                <a:schemeClr val="dk1"/>
              </a:buClr>
              <a:buSzPts val="1350"/>
              <a:buNone/>
              <a:defRPr sz="6378" b="1"/>
            </a:lvl3pPr>
            <a:lvl4pPr marL="8639800" lvl="3" indent="-1079975" algn="l">
              <a:lnSpc>
                <a:spcPct val="90000"/>
              </a:lnSpc>
              <a:spcBef>
                <a:spcPts val="1772"/>
              </a:spcBef>
              <a:spcAft>
                <a:spcPts val="0"/>
              </a:spcAft>
              <a:buClr>
                <a:schemeClr val="dk1"/>
              </a:buClr>
              <a:buSzPts val="1200"/>
              <a:buNone/>
              <a:defRPr sz="5669" b="1"/>
            </a:lvl4pPr>
            <a:lvl5pPr marL="10799750" lvl="4" indent="-1079975" algn="l">
              <a:lnSpc>
                <a:spcPct val="90000"/>
              </a:lnSpc>
              <a:spcBef>
                <a:spcPts val="1772"/>
              </a:spcBef>
              <a:spcAft>
                <a:spcPts val="0"/>
              </a:spcAft>
              <a:buClr>
                <a:schemeClr val="dk1"/>
              </a:buClr>
              <a:buSzPts val="1200"/>
              <a:buNone/>
              <a:defRPr sz="5669" b="1"/>
            </a:lvl5pPr>
            <a:lvl6pPr marL="12959700" lvl="5" indent="-1079975" algn="l">
              <a:lnSpc>
                <a:spcPct val="90000"/>
              </a:lnSpc>
              <a:spcBef>
                <a:spcPts val="1772"/>
              </a:spcBef>
              <a:spcAft>
                <a:spcPts val="0"/>
              </a:spcAft>
              <a:buClr>
                <a:schemeClr val="dk1"/>
              </a:buClr>
              <a:buSzPts val="1200"/>
              <a:buNone/>
              <a:defRPr sz="5669" b="1"/>
            </a:lvl6pPr>
            <a:lvl7pPr marL="15119650" lvl="6" indent="-1079975" algn="l">
              <a:lnSpc>
                <a:spcPct val="90000"/>
              </a:lnSpc>
              <a:spcBef>
                <a:spcPts val="1772"/>
              </a:spcBef>
              <a:spcAft>
                <a:spcPts val="0"/>
              </a:spcAft>
              <a:buClr>
                <a:schemeClr val="dk1"/>
              </a:buClr>
              <a:buSzPts val="1200"/>
              <a:buNone/>
              <a:defRPr sz="5669" b="1"/>
            </a:lvl7pPr>
            <a:lvl8pPr marL="17279600" lvl="7" indent="-1079975" algn="l">
              <a:lnSpc>
                <a:spcPct val="90000"/>
              </a:lnSpc>
              <a:spcBef>
                <a:spcPts val="1772"/>
              </a:spcBef>
              <a:spcAft>
                <a:spcPts val="0"/>
              </a:spcAft>
              <a:buClr>
                <a:schemeClr val="dk1"/>
              </a:buClr>
              <a:buSzPts val="1200"/>
              <a:buNone/>
              <a:defRPr sz="5669" b="1"/>
            </a:lvl8pPr>
            <a:lvl9pPr marL="19439550" lvl="8" indent="-1079975" algn="l">
              <a:lnSpc>
                <a:spcPct val="90000"/>
              </a:lnSpc>
              <a:spcBef>
                <a:spcPts val="1772"/>
              </a:spcBef>
              <a:spcAft>
                <a:spcPts val="0"/>
              </a:spcAft>
              <a:buClr>
                <a:schemeClr val="dk1"/>
              </a:buClr>
              <a:buSzPts val="1200"/>
              <a:buNone/>
              <a:defRPr sz="5669" b="1"/>
            </a:lvl9pPr>
          </a:lstStyle>
          <a:p>
            <a:endParaRPr/>
          </a:p>
        </p:txBody>
      </p:sp>
      <p:sp>
        <p:nvSpPr>
          <p:cNvPr id="43" name="Google Shape;43;p7"/>
          <p:cNvSpPr txBox="1">
            <a:spLocks noGrp="1"/>
          </p:cNvSpPr>
          <p:nvPr>
            <p:ph type="body" idx="2"/>
          </p:nvPr>
        </p:nvSpPr>
        <p:spPr>
          <a:xfrm>
            <a:off x="2231679" y="18673256"/>
            <a:ext cx="13706415" cy="27465535"/>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16402144" y="12531679"/>
            <a:ext cx="13773916" cy="6141577"/>
          </a:xfrm>
          <a:prstGeom prst="rect">
            <a:avLst/>
          </a:prstGeom>
          <a:noFill/>
          <a:ln>
            <a:noFill/>
          </a:ln>
        </p:spPr>
        <p:txBody>
          <a:bodyPr spcFirstLastPara="1" wrap="square" lIns="91425" tIns="45700" rIns="91425" bIns="45700" anchor="b" anchorCtr="0">
            <a:normAutofit/>
          </a:bodyPr>
          <a:lstStyle>
            <a:lvl1pPr marL="2159950" lvl="0" indent="-1079975" algn="l">
              <a:lnSpc>
                <a:spcPct val="90000"/>
              </a:lnSpc>
              <a:spcBef>
                <a:spcPts val="3543"/>
              </a:spcBef>
              <a:spcAft>
                <a:spcPts val="0"/>
              </a:spcAft>
              <a:buClr>
                <a:schemeClr val="dk1"/>
              </a:buClr>
              <a:buSzPts val="1800"/>
              <a:buNone/>
              <a:defRPr sz="8504" b="1"/>
            </a:lvl1pPr>
            <a:lvl2pPr marL="4319900" lvl="1" indent="-1079975" algn="l">
              <a:lnSpc>
                <a:spcPct val="90000"/>
              </a:lnSpc>
              <a:spcBef>
                <a:spcPts val="1772"/>
              </a:spcBef>
              <a:spcAft>
                <a:spcPts val="0"/>
              </a:spcAft>
              <a:buClr>
                <a:schemeClr val="dk1"/>
              </a:buClr>
              <a:buSzPts val="1500"/>
              <a:buNone/>
              <a:defRPr sz="7086" b="1"/>
            </a:lvl2pPr>
            <a:lvl3pPr marL="6479850" lvl="2" indent="-1079975" algn="l">
              <a:lnSpc>
                <a:spcPct val="90000"/>
              </a:lnSpc>
              <a:spcBef>
                <a:spcPts val="1772"/>
              </a:spcBef>
              <a:spcAft>
                <a:spcPts val="0"/>
              </a:spcAft>
              <a:buClr>
                <a:schemeClr val="dk1"/>
              </a:buClr>
              <a:buSzPts val="1350"/>
              <a:buNone/>
              <a:defRPr sz="6378" b="1"/>
            </a:lvl3pPr>
            <a:lvl4pPr marL="8639800" lvl="3" indent="-1079975" algn="l">
              <a:lnSpc>
                <a:spcPct val="90000"/>
              </a:lnSpc>
              <a:spcBef>
                <a:spcPts val="1772"/>
              </a:spcBef>
              <a:spcAft>
                <a:spcPts val="0"/>
              </a:spcAft>
              <a:buClr>
                <a:schemeClr val="dk1"/>
              </a:buClr>
              <a:buSzPts val="1200"/>
              <a:buNone/>
              <a:defRPr sz="5669" b="1"/>
            </a:lvl4pPr>
            <a:lvl5pPr marL="10799750" lvl="4" indent="-1079975" algn="l">
              <a:lnSpc>
                <a:spcPct val="90000"/>
              </a:lnSpc>
              <a:spcBef>
                <a:spcPts val="1772"/>
              </a:spcBef>
              <a:spcAft>
                <a:spcPts val="0"/>
              </a:spcAft>
              <a:buClr>
                <a:schemeClr val="dk1"/>
              </a:buClr>
              <a:buSzPts val="1200"/>
              <a:buNone/>
              <a:defRPr sz="5669" b="1"/>
            </a:lvl5pPr>
            <a:lvl6pPr marL="12959700" lvl="5" indent="-1079975" algn="l">
              <a:lnSpc>
                <a:spcPct val="90000"/>
              </a:lnSpc>
              <a:spcBef>
                <a:spcPts val="1772"/>
              </a:spcBef>
              <a:spcAft>
                <a:spcPts val="0"/>
              </a:spcAft>
              <a:buClr>
                <a:schemeClr val="dk1"/>
              </a:buClr>
              <a:buSzPts val="1200"/>
              <a:buNone/>
              <a:defRPr sz="5669" b="1"/>
            </a:lvl6pPr>
            <a:lvl7pPr marL="15119650" lvl="6" indent="-1079975" algn="l">
              <a:lnSpc>
                <a:spcPct val="90000"/>
              </a:lnSpc>
              <a:spcBef>
                <a:spcPts val="1772"/>
              </a:spcBef>
              <a:spcAft>
                <a:spcPts val="0"/>
              </a:spcAft>
              <a:buClr>
                <a:schemeClr val="dk1"/>
              </a:buClr>
              <a:buSzPts val="1200"/>
              <a:buNone/>
              <a:defRPr sz="5669" b="1"/>
            </a:lvl7pPr>
            <a:lvl8pPr marL="17279600" lvl="7" indent="-1079975" algn="l">
              <a:lnSpc>
                <a:spcPct val="90000"/>
              </a:lnSpc>
              <a:spcBef>
                <a:spcPts val="1772"/>
              </a:spcBef>
              <a:spcAft>
                <a:spcPts val="0"/>
              </a:spcAft>
              <a:buClr>
                <a:schemeClr val="dk1"/>
              </a:buClr>
              <a:buSzPts val="1200"/>
              <a:buNone/>
              <a:defRPr sz="5669" b="1"/>
            </a:lvl8pPr>
            <a:lvl9pPr marL="19439550" lvl="8" indent="-1079975" algn="l">
              <a:lnSpc>
                <a:spcPct val="90000"/>
              </a:lnSpc>
              <a:spcBef>
                <a:spcPts val="1772"/>
              </a:spcBef>
              <a:spcAft>
                <a:spcPts val="0"/>
              </a:spcAft>
              <a:buClr>
                <a:schemeClr val="dk1"/>
              </a:buClr>
              <a:buSzPts val="1200"/>
              <a:buNone/>
              <a:defRPr sz="5669" b="1"/>
            </a:lvl9pPr>
          </a:lstStyle>
          <a:p>
            <a:endParaRPr/>
          </a:p>
        </p:txBody>
      </p:sp>
      <p:sp>
        <p:nvSpPr>
          <p:cNvPr id="45" name="Google Shape;45;p7"/>
          <p:cNvSpPr txBox="1">
            <a:spLocks noGrp="1"/>
          </p:cNvSpPr>
          <p:nvPr>
            <p:ph type="body" idx="4"/>
          </p:nvPr>
        </p:nvSpPr>
        <p:spPr>
          <a:xfrm>
            <a:off x="16402144" y="18673256"/>
            <a:ext cx="13773916" cy="27465535"/>
          </a:xfrm>
          <a:prstGeom prst="rect">
            <a:avLst/>
          </a:prstGeom>
          <a:noFill/>
          <a:ln>
            <a:noFill/>
          </a:ln>
        </p:spPr>
        <p:txBody>
          <a:bodyPr spcFirstLastPara="1" wrap="square" lIns="91425" tIns="45700" rIns="91425" bIns="45700" anchor="t" anchorCtr="0">
            <a:normAutofit/>
          </a:bodyPr>
          <a:lstStyle>
            <a:lvl1pPr marL="2159950" lvl="0" indent="-1619962" algn="l">
              <a:lnSpc>
                <a:spcPct val="90000"/>
              </a:lnSpc>
              <a:spcBef>
                <a:spcPts val="3543"/>
              </a:spcBef>
              <a:spcAft>
                <a:spcPts val="0"/>
              </a:spcAft>
              <a:buClr>
                <a:schemeClr val="dk1"/>
              </a:buClr>
              <a:buSzPts val="1800"/>
              <a:buChar char="•"/>
              <a:defRPr/>
            </a:lvl1pPr>
            <a:lvl2pPr marL="4319900" lvl="1" indent="-1619962" algn="l">
              <a:lnSpc>
                <a:spcPct val="90000"/>
              </a:lnSpc>
              <a:spcBef>
                <a:spcPts val="1772"/>
              </a:spcBef>
              <a:spcAft>
                <a:spcPts val="0"/>
              </a:spcAft>
              <a:buClr>
                <a:schemeClr val="dk1"/>
              </a:buClr>
              <a:buSzPts val="1800"/>
              <a:buChar char="•"/>
              <a:defRPr/>
            </a:lvl2pPr>
            <a:lvl3pPr marL="6479850" lvl="2" indent="-1619962" algn="l">
              <a:lnSpc>
                <a:spcPct val="90000"/>
              </a:lnSpc>
              <a:spcBef>
                <a:spcPts val="1772"/>
              </a:spcBef>
              <a:spcAft>
                <a:spcPts val="0"/>
              </a:spcAft>
              <a:buClr>
                <a:schemeClr val="dk1"/>
              </a:buClr>
              <a:buSzPts val="1800"/>
              <a:buChar char="•"/>
              <a:defRPr/>
            </a:lvl3pPr>
            <a:lvl4pPr marL="8639800" lvl="3" indent="-1619962" algn="l">
              <a:lnSpc>
                <a:spcPct val="90000"/>
              </a:lnSpc>
              <a:spcBef>
                <a:spcPts val="1772"/>
              </a:spcBef>
              <a:spcAft>
                <a:spcPts val="0"/>
              </a:spcAft>
              <a:buClr>
                <a:schemeClr val="dk1"/>
              </a:buClr>
              <a:buSzPts val="1800"/>
              <a:buChar char="•"/>
              <a:defRPr/>
            </a:lvl4pPr>
            <a:lvl5pPr marL="10799750" lvl="4" indent="-1619962" algn="l">
              <a:lnSpc>
                <a:spcPct val="90000"/>
              </a:lnSpc>
              <a:spcBef>
                <a:spcPts val="1772"/>
              </a:spcBef>
              <a:spcAft>
                <a:spcPts val="0"/>
              </a:spcAft>
              <a:buClr>
                <a:schemeClr val="dk1"/>
              </a:buClr>
              <a:buSzPts val="1800"/>
              <a:buChar char="•"/>
              <a:defRPr/>
            </a:lvl5pPr>
            <a:lvl6pPr marL="12959700" lvl="5" indent="-1619962" algn="l">
              <a:lnSpc>
                <a:spcPct val="90000"/>
              </a:lnSpc>
              <a:spcBef>
                <a:spcPts val="1772"/>
              </a:spcBef>
              <a:spcAft>
                <a:spcPts val="0"/>
              </a:spcAft>
              <a:buClr>
                <a:schemeClr val="dk1"/>
              </a:buClr>
              <a:buSzPts val="1800"/>
              <a:buChar char="•"/>
              <a:defRPr/>
            </a:lvl6pPr>
            <a:lvl7pPr marL="15119650" lvl="6" indent="-1619962" algn="l">
              <a:lnSpc>
                <a:spcPct val="90000"/>
              </a:lnSpc>
              <a:spcBef>
                <a:spcPts val="1772"/>
              </a:spcBef>
              <a:spcAft>
                <a:spcPts val="0"/>
              </a:spcAft>
              <a:buClr>
                <a:schemeClr val="dk1"/>
              </a:buClr>
              <a:buSzPts val="1800"/>
              <a:buChar char="•"/>
              <a:defRPr/>
            </a:lvl7pPr>
            <a:lvl8pPr marL="17279600" lvl="7" indent="-1619962" algn="l">
              <a:lnSpc>
                <a:spcPct val="90000"/>
              </a:lnSpc>
              <a:spcBef>
                <a:spcPts val="1772"/>
              </a:spcBef>
              <a:spcAft>
                <a:spcPts val="0"/>
              </a:spcAft>
              <a:buClr>
                <a:schemeClr val="dk1"/>
              </a:buClr>
              <a:buSzPts val="1800"/>
              <a:buChar char="•"/>
              <a:defRPr/>
            </a:lvl8pPr>
            <a:lvl9pPr marL="19439550" lvl="8" indent="-1619962" algn="l">
              <a:lnSpc>
                <a:spcPct val="90000"/>
              </a:lnSpc>
              <a:spcBef>
                <a:spcPts val="1772"/>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2231672" y="3408045"/>
            <a:ext cx="10449616" cy="1192815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1133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13773923" y="7360451"/>
            <a:ext cx="16402142" cy="36328815"/>
          </a:xfrm>
          <a:prstGeom prst="rect">
            <a:avLst/>
          </a:prstGeom>
          <a:noFill/>
          <a:ln>
            <a:noFill/>
          </a:ln>
        </p:spPr>
        <p:txBody>
          <a:bodyPr spcFirstLastPara="1" wrap="square" lIns="91425" tIns="45700" rIns="91425" bIns="45700" anchor="t" anchorCtr="0">
            <a:normAutofit/>
          </a:bodyPr>
          <a:lstStyle>
            <a:lvl1pPr marL="2159950" lvl="0" indent="-1799958" algn="l">
              <a:lnSpc>
                <a:spcPct val="90000"/>
              </a:lnSpc>
              <a:spcBef>
                <a:spcPts val="3543"/>
              </a:spcBef>
              <a:spcAft>
                <a:spcPts val="0"/>
              </a:spcAft>
              <a:buClr>
                <a:schemeClr val="dk1"/>
              </a:buClr>
              <a:buSzPts val="2400"/>
              <a:buChar char="•"/>
              <a:defRPr sz="11338"/>
            </a:lvl1pPr>
            <a:lvl2pPr marL="4319900" lvl="1" indent="-1709960" algn="l">
              <a:lnSpc>
                <a:spcPct val="90000"/>
              </a:lnSpc>
              <a:spcBef>
                <a:spcPts val="1772"/>
              </a:spcBef>
              <a:spcAft>
                <a:spcPts val="0"/>
              </a:spcAft>
              <a:buClr>
                <a:schemeClr val="dk1"/>
              </a:buClr>
              <a:buSzPts val="2100"/>
              <a:buChar char="•"/>
              <a:defRPr sz="9921"/>
            </a:lvl2pPr>
            <a:lvl3pPr marL="6479850" lvl="2" indent="-1619962" algn="l">
              <a:lnSpc>
                <a:spcPct val="90000"/>
              </a:lnSpc>
              <a:spcBef>
                <a:spcPts val="1772"/>
              </a:spcBef>
              <a:spcAft>
                <a:spcPts val="0"/>
              </a:spcAft>
              <a:buClr>
                <a:schemeClr val="dk1"/>
              </a:buClr>
              <a:buSzPts val="1800"/>
              <a:buChar char="•"/>
              <a:defRPr sz="8504"/>
            </a:lvl3pPr>
            <a:lvl4pPr marL="8639800" lvl="3" indent="-1529965" algn="l">
              <a:lnSpc>
                <a:spcPct val="90000"/>
              </a:lnSpc>
              <a:spcBef>
                <a:spcPts val="1772"/>
              </a:spcBef>
              <a:spcAft>
                <a:spcPts val="0"/>
              </a:spcAft>
              <a:buClr>
                <a:schemeClr val="dk1"/>
              </a:buClr>
              <a:buSzPts val="1500"/>
              <a:buChar char="•"/>
              <a:defRPr sz="7086"/>
            </a:lvl4pPr>
            <a:lvl5pPr marL="10799750" lvl="4" indent="-1529965" algn="l">
              <a:lnSpc>
                <a:spcPct val="90000"/>
              </a:lnSpc>
              <a:spcBef>
                <a:spcPts val="1772"/>
              </a:spcBef>
              <a:spcAft>
                <a:spcPts val="0"/>
              </a:spcAft>
              <a:buClr>
                <a:schemeClr val="dk1"/>
              </a:buClr>
              <a:buSzPts val="1500"/>
              <a:buChar char="•"/>
              <a:defRPr sz="7086"/>
            </a:lvl5pPr>
            <a:lvl6pPr marL="12959700" lvl="5" indent="-1529965" algn="l">
              <a:lnSpc>
                <a:spcPct val="90000"/>
              </a:lnSpc>
              <a:spcBef>
                <a:spcPts val="1772"/>
              </a:spcBef>
              <a:spcAft>
                <a:spcPts val="0"/>
              </a:spcAft>
              <a:buClr>
                <a:schemeClr val="dk1"/>
              </a:buClr>
              <a:buSzPts val="1500"/>
              <a:buChar char="•"/>
              <a:defRPr sz="7086"/>
            </a:lvl6pPr>
            <a:lvl7pPr marL="15119650" lvl="6" indent="-1529965" algn="l">
              <a:lnSpc>
                <a:spcPct val="90000"/>
              </a:lnSpc>
              <a:spcBef>
                <a:spcPts val="1772"/>
              </a:spcBef>
              <a:spcAft>
                <a:spcPts val="0"/>
              </a:spcAft>
              <a:buClr>
                <a:schemeClr val="dk1"/>
              </a:buClr>
              <a:buSzPts val="1500"/>
              <a:buChar char="•"/>
              <a:defRPr sz="7086"/>
            </a:lvl7pPr>
            <a:lvl8pPr marL="17279600" lvl="7" indent="-1529965" algn="l">
              <a:lnSpc>
                <a:spcPct val="90000"/>
              </a:lnSpc>
              <a:spcBef>
                <a:spcPts val="1772"/>
              </a:spcBef>
              <a:spcAft>
                <a:spcPts val="0"/>
              </a:spcAft>
              <a:buClr>
                <a:schemeClr val="dk1"/>
              </a:buClr>
              <a:buSzPts val="1500"/>
              <a:buChar char="•"/>
              <a:defRPr sz="7086"/>
            </a:lvl8pPr>
            <a:lvl9pPr marL="19439550" lvl="8" indent="-1529965" algn="l">
              <a:lnSpc>
                <a:spcPct val="90000"/>
              </a:lnSpc>
              <a:spcBef>
                <a:spcPts val="1772"/>
              </a:spcBef>
              <a:spcAft>
                <a:spcPts val="0"/>
              </a:spcAft>
              <a:buClr>
                <a:schemeClr val="dk1"/>
              </a:buClr>
              <a:buSzPts val="1500"/>
              <a:buChar char="•"/>
              <a:defRPr sz="7086"/>
            </a:lvl9pPr>
          </a:lstStyle>
          <a:p>
            <a:endParaRPr/>
          </a:p>
        </p:txBody>
      </p:sp>
      <p:sp>
        <p:nvSpPr>
          <p:cNvPr id="61" name="Google Shape;61;p10"/>
          <p:cNvSpPr txBox="1">
            <a:spLocks noGrp="1"/>
          </p:cNvSpPr>
          <p:nvPr>
            <p:ph type="body" idx="2"/>
          </p:nvPr>
        </p:nvSpPr>
        <p:spPr>
          <a:xfrm>
            <a:off x="2231672" y="15336210"/>
            <a:ext cx="10449616" cy="28412212"/>
          </a:xfrm>
          <a:prstGeom prst="rect">
            <a:avLst/>
          </a:prstGeom>
          <a:noFill/>
          <a:ln>
            <a:noFill/>
          </a:ln>
        </p:spPr>
        <p:txBody>
          <a:bodyPr spcFirstLastPara="1" wrap="square" lIns="91425" tIns="45700" rIns="91425" bIns="45700" anchor="t" anchorCtr="0">
            <a:normAutofit/>
          </a:bodyPr>
          <a:lstStyle>
            <a:lvl1pPr marL="2159950" lvl="0" indent="-1079975" algn="l">
              <a:lnSpc>
                <a:spcPct val="90000"/>
              </a:lnSpc>
              <a:spcBef>
                <a:spcPts val="3543"/>
              </a:spcBef>
              <a:spcAft>
                <a:spcPts val="0"/>
              </a:spcAft>
              <a:buClr>
                <a:schemeClr val="dk1"/>
              </a:buClr>
              <a:buSzPts val="1200"/>
              <a:buNone/>
              <a:defRPr sz="5669"/>
            </a:lvl1pPr>
            <a:lvl2pPr marL="4319900" lvl="1" indent="-1079975" algn="l">
              <a:lnSpc>
                <a:spcPct val="90000"/>
              </a:lnSpc>
              <a:spcBef>
                <a:spcPts val="1772"/>
              </a:spcBef>
              <a:spcAft>
                <a:spcPts val="0"/>
              </a:spcAft>
              <a:buClr>
                <a:schemeClr val="dk1"/>
              </a:buClr>
              <a:buSzPts val="1050"/>
              <a:buNone/>
              <a:defRPr sz="4961"/>
            </a:lvl2pPr>
            <a:lvl3pPr marL="6479850" lvl="2" indent="-1079975" algn="l">
              <a:lnSpc>
                <a:spcPct val="90000"/>
              </a:lnSpc>
              <a:spcBef>
                <a:spcPts val="1772"/>
              </a:spcBef>
              <a:spcAft>
                <a:spcPts val="0"/>
              </a:spcAft>
              <a:buClr>
                <a:schemeClr val="dk1"/>
              </a:buClr>
              <a:buSzPts val="900"/>
              <a:buNone/>
              <a:defRPr sz="4252"/>
            </a:lvl3pPr>
            <a:lvl4pPr marL="8639800" lvl="3" indent="-1079975" algn="l">
              <a:lnSpc>
                <a:spcPct val="90000"/>
              </a:lnSpc>
              <a:spcBef>
                <a:spcPts val="1772"/>
              </a:spcBef>
              <a:spcAft>
                <a:spcPts val="0"/>
              </a:spcAft>
              <a:buClr>
                <a:schemeClr val="dk1"/>
              </a:buClr>
              <a:buSzPts val="750"/>
              <a:buNone/>
              <a:defRPr sz="3543"/>
            </a:lvl4pPr>
            <a:lvl5pPr marL="10799750" lvl="4" indent="-1079975" algn="l">
              <a:lnSpc>
                <a:spcPct val="90000"/>
              </a:lnSpc>
              <a:spcBef>
                <a:spcPts val="1772"/>
              </a:spcBef>
              <a:spcAft>
                <a:spcPts val="0"/>
              </a:spcAft>
              <a:buClr>
                <a:schemeClr val="dk1"/>
              </a:buClr>
              <a:buSzPts val="750"/>
              <a:buNone/>
              <a:defRPr sz="3543"/>
            </a:lvl5pPr>
            <a:lvl6pPr marL="12959700" lvl="5" indent="-1079975" algn="l">
              <a:lnSpc>
                <a:spcPct val="90000"/>
              </a:lnSpc>
              <a:spcBef>
                <a:spcPts val="1772"/>
              </a:spcBef>
              <a:spcAft>
                <a:spcPts val="0"/>
              </a:spcAft>
              <a:buClr>
                <a:schemeClr val="dk1"/>
              </a:buClr>
              <a:buSzPts val="750"/>
              <a:buNone/>
              <a:defRPr sz="3543"/>
            </a:lvl6pPr>
            <a:lvl7pPr marL="15119650" lvl="6" indent="-1079975" algn="l">
              <a:lnSpc>
                <a:spcPct val="90000"/>
              </a:lnSpc>
              <a:spcBef>
                <a:spcPts val="1772"/>
              </a:spcBef>
              <a:spcAft>
                <a:spcPts val="0"/>
              </a:spcAft>
              <a:buClr>
                <a:schemeClr val="dk1"/>
              </a:buClr>
              <a:buSzPts val="750"/>
              <a:buNone/>
              <a:defRPr sz="3543"/>
            </a:lvl7pPr>
            <a:lvl8pPr marL="17279600" lvl="7" indent="-1079975" algn="l">
              <a:lnSpc>
                <a:spcPct val="90000"/>
              </a:lnSpc>
              <a:spcBef>
                <a:spcPts val="1772"/>
              </a:spcBef>
              <a:spcAft>
                <a:spcPts val="0"/>
              </a:spcAft>
              <a:buClr>
                <a:schemeClr val="dk1"/>
              </a:buClr>
              <a:buSzPts val="750"/>
              <a:buNone/>
              <a:defRPr sz="3543"/>
            </a:lvl8pPr>
            <a:lvl9pPr marL="19439550" lvl="8" indent="-1079975" algn="l">
              <a:lnSpc>
                <a:spcPct val="90000"/>
              </a:lnSpc>
              <a:spcBef>
                <a:spcPts val="1772"/>
              </a:spcBef>
              <a:spcAft>
                <a:spcPts val="0"/>
              </a:spcAft>
              <a:buClr>
                <a:schemeClr val="dk1"/>
              </a:buClr>
              <a:buSzPts val="750"/>
              <a:buNone/>
              <a:defRPr sz="3543"/>
            </a:lvl9pPr>
          </a:lstStyle>
          <a:p>
            <a:endParaRPr/>
          </a:p>
        </p:txBody>
      </p:sp>
      <p:sp>
        <p:nvSpPr>
          <p:cNvPr id="62" name="Google Shape;62;p10"/>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2231672" y="3408045"/>
            <a:ext cx="10449616" cy="1192815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1133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13773923" y="7360451"/>
            <a:ext cx="16402142" cy="3632881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3543"/>
              </a:spcBef>
              <a:spcAft>
                <a:spcPts val="0"/>
              </a:spcAft>
              <a:buClr>
                <a:schemeClr val="dk1"/>
              </a:buClr>
              <a:buSzPts val="2400"/>
              <a:buFont typeface="Arial"/>
              <a:buNone/>
              <a:defRPr sz="11338" b="0" i="0" u="none" strike="noStrike" cap="none">
                <a:solidFill>
                  <a:schemeClr val="dk1"/>
                </a:solidFill>
                <a:latin typeface="Calibri"/>
                <a:ea typeface="Calibri"/>
                <a:cs typeface="Calibri"/>
                <a:sym typeface="Calibri"/>
              </a:defRPr>
            </a:lvl1pPr>
            <a:lvl2pPr marR="0" lvl="1" algn="l" rtl="0">
              <a:lnSpc>
                <a:spcPct val="90000"/>
              </a:lnSpc>
              <a:spcBef>
                <a:spcPts val="1772"/>
              </a:spcBef>
              <a:spcAft>
                <a:spcPts val="0"/>
              </a:spcAft>
              <a:buClr>
                <a:schemeClr val="dk1"/>
              </a:buClr>
              <a:buSzPts val="2100"/>
              <a:buFont typeface="Arial"/>
              <a:buNone/>
              <a:defRPr sz="9921" b="0" i="0" u="none" strike="noStrike" cap="none">
                <a:solidFill>
                  <a:schemeClr val="dk1"/>
                </a:solidFill>
                <a:latin typeface="Calibri"/>
                <a:ea typeface="Calibri"/>
                <a:cs typeface="Calibri"/>
                <a:sym typeface="Calibri"/>
              </a:defRPr>
            </a:lvl2pPr>
            <a:lvl3pPr marR="0" lvl="2" algn="l" rtl="0">
              <a:lnSpc>
                <a:spcPct val="90000"/>
              </a:lnSpc>
              <a:spcBef>
                <a:spcPts val="1772"/>
              </a:spcBef>
              <a:spcAft>
                <a:spcPts val="0"/>
              </a:spcAft>
              <a:buClr>
                <a:schemeClr val="dk1"/>
              </a:buClr>
              <a:buSzPts val="1800"/>
              <a:buFont typeface="Arial"/>
              <a:buNone/>
              <a:defRPr sz="8504" b="0" i="0" u="none" strike="noStrike" cap="none">
                <a:solidFill>
                  <a:schemeClr val="dk1"/>
                </a:solidFill>
                <a:latin typeface="Calibri"/>
                <a:ea typeface="Calibri"/>
                <a:cs typeface="Calibri"/>
                <a:sym typeface="Calibri"/>
              </a:defRPr>
            </a:lvl3pPr>
            <a:lvl4pPr marR="0" lvl="3"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4pPr>
            <a:lvl5pPr marR="0" lvl="4"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5pPr>
            <a:lvl6pPr marR="0" lvl="5"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6pPr>
            <a:lvl7pPr marR="0" lvl="6"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7pPr>
            <a:lvl8pPr marR="0" lvl="7"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8pPr>
            <a:lvl9pPr marR="0" lvl="8" algn="l" rtl="0">
              <a:lnSpc>
                <a:spcPct val="90000"/>
              </a:lnSpc>
              <a:spcBef>
                <a:spcPts val="1772"/>
              </a:spcBef>
              <a:spcAft>
                <a:spcPts val="0"/>
              </a:spcAft>
              <a:buClr>
                <a:schemeClr val="dk1"/>
              </a:buClr>
              <a:buSzPts val="1500"/>
              <a:buFont typeface="Arial"/>
              <a:buNone/>
              <a:defRPr sz="7086"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2231672" y="15336210"/>
            <a:ext cx="10449616" cy="28412212"/>
          </a:xfrm>
          <a:prstGeom prst="rect">
            <a:avLst/>
          </a:prstGeom>
          <a:noFill/>
          <a:ln>
            <a:noFill/>
          </a:ln>
        </p:spPr>
        <p:txBody>
          <a:bodyPr spcFirstLastPara="1" wrap="square" lIns="91425" tIns="45700" rIns="91425" bIns="45700" anchor="t" anchorCtr="0">
            <a:normAutofit/>
          </a:bodyPr>
          <a:lstStyle>
            <a:lvl1pPr marL="2159950" lvl="0" indent="-1079975" algn="l">
              <a:lnSpc>
                <a:spcPct val="90000"/>
              </a:lnSpc>
              <a:spcBef>
                <a:spcPts val="3543"/>
              </a:spcBef>
              <a:spcAft>
                <a:spcPts val="0"/>
              </a:spcAft>
              <a:buClr>
                <a:schemeClr val="dk1"/>
              </a:buClr>
              <a:buSzPts val="1200"/>
              <a:buNone/>
              <a:defRPr sz="5669"/>
            </a:lvl1pPr>
            <a:lvl2pPr marL="4319900" lvl="1" indent="-1079975" algn="l">
              <a:lnSpc>
                <a:spcPct val="90000"/>
              </a:lnSpc>
              <a:spcBef>
                <a:spcPts val="1772"/>
              </a:spcBef>
              <a:spcAft>
                <a:spcPts val="0"/>
              </a:spcAft>
              <a:buClr>
                <a:schemeClr val="dk1"/>
              </a:buClr>
              <a:buSzPts val="1050"/>
              <a:buNone/>
              <a:defRPr sz="4961"/>
            </a:lvl2pPr>
            <a:lvl3pPr marL="6479850" lvl="2" indent="-1079975" algn="l">
              <a:lnSpc>
                <a:spcPct val="90000"/>
              </a:lnSpc>
              <a:spcBef>
                <a:spcPts val="1772"/>
              </a:spcBef>
              <a:spcAft>
                <a:spcPts val="0"/>
              </a:spcAft>
              <a:buClr>
                <a:schemeClr val="dk1"/>
              </a:buClr>
              <a:buSzPts val="900"/>
              <a:buNone/>
              <a:defRPr sz="4252"/>
            </a:lvl3pPr>
            <a:lvl4pPr marL="8639800" lvl="3" indent="-1079975" algn="l">
              <a:lnSpc>
                <a:spcPct val="90000"/>
              </a:lnSpc>
              <a:spcBef>
                <a:spcPts val="1772"/>
              </a:spcBef>
              <a:spcAft>
                <a:spcPts val="0"/>
              </a:spcAft>
              <a:buClr>
                <a:schemeClr val="dk1"/>
              </a:buClr>
              <a:buSzPts val="750"/>
              <a:buNone/>
              <a:defRPr sz="3543"/>
            </a:lvl4pPr>
            <a:lvl5pPr marL="10799750" lvl="4" indent="-1079975" algn="l">
              <a:lnSpc>
                <a:spcPct val="90000"/>
              </a:lnSpc>
              <a:spcBef>
                <a:spcPts val="1772"/>
              </a:spcBef>
              <a:spcAft>
                <a:spcPts val="0"/>
              </a:spcAft>
              <a:buClr>
                <a:schemeClr val="dk1"/>
              </a:buClr>
              <a:buSzPts val="750"/>
              <a:buNone/>
              <a:defRPr sz="3543"/>
            </a:lvl5pPr>
            <a:lvl6pPr marL="12959700" lvl="5" indent="-1079975" algn="l">
              <a:lnSpc>
                <a:spcPct val="90000"/>
              </a:lnSpc>
              <a:spcBef>
                <a:spcPts val="1772"/>
              </a:spcBef>
              <a:spcAft>
                <a:spcPts val="0"/>
              </a:spcAft>
              <a:buClr>
                <a:schemeClr val="dk1"/>
              </a:buClr>
              <a:buSzPts val="750"/>
              <a:buNone/>
              <a:defRPr sz="3543"/>
            </a:lvl6pPr>
            <a:lvl7pPr marL="15119650" lvl="6" indent="-1079975" algn="l">
              <a:lnSpc>
                <a:spcPct val="90000"/>
              </a:lnSpc>
              <a:spcBef>
                <a:spcPts val="1772"/>
              </a:spcBef>
              <a:spcAft>
                <a:spcPts val="0"/>
              </a:spcAft>
              <a:buClr>
                <a:schemeClr val="dk1"/>
              </a:buClr>
              <a:buSzPts val="750"/>
              <a:buNone/>
              <a:defRPr sz="3543"/>
            </a:lvl7pPr>
            <a:lvl8pPr marL="17279600" lvl="7" indent="-1079975" algn="l">
              <a:lnSpc>
                <a:spcPct val="90000"/>
              </a:lnSpc>
              <a:spcBef>
                <a:spcPts val="1772"/>
              </a:spcBef>
              <a:spcAft>
                <a:spcPts val="0"/>
              </a:spcAft>
              <a:buClr>
                <a:schemeClr val="dk1"/>
              </a:buClr>
              <a:buSzPts val="750"/>
              <a:buNone/>
              <a:defRPr sz="3543"/>
            </a:lvl8pPr>
            <a:lvl9pPr marL="19439550" lvl="8" indent="-1079975" algn="l">
              <a:lnSpc>
                <a:spcPct val="90000"/>
              </a:lnSpc>
              <a:spcBef>
                <a:spcPts val="1772"/>
              </a:spcBef>
              <a:spcAft>
                <a:spcPts val="0"/>
              </a:spcAft>
              <a:buClr>
                <a:schemeClr val="dk1"/>
              </a:buClr>
              <a:buSzPts val="750"/>
              <a:buNone/>
              <a:defRPr sz="3543"/>
            </a:lvl9pPr>
          </a:lstStyle>
          <a:p>
            <a:endParaRPr/>
          </a:p>
        </p:txBody>
      </p:sp>
      <p:sp>
        <p:nvSpPr>
          <p:cNvPr id="69" name="Google Shape;69;p11"/>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2227460" y="2721714"/>
            <a:ext cx="27944386" cy="9880967"/>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2227460" y="13608513"/>
            <a:ext cx="27944386" cy="32435599"/>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2227453" y="47381313"/>
            <a:ext cx="7289840" cy="272170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425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10732273" y="47381313"/>
            <a:ext cx="10934760" cy="272170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25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504"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22881999" y="47381313"/>
            <a:ext cx="7289840" cy="272170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4252" b="0" i="0" u="none" strike="noStrike" cap="none">
                <a:solidFill>
                  <a:srgbClr val="888888"/>
                </a:solidFill>
                <a:latin typeface="Calibri"/>
                <a:ea typeface="Calibri"/>
                <a:cs typeface="Calibri"/>
                <a:sym typeface="Calibri"/>
              </a:defRPr>
            </a:lvl1pPr>
            <a:lvl2pPr marL="0" marR="0" lvl="1" indent="0" algn="r" rtl="0">
              <a:spcBef>
                <a:spcPts val="0"/>
              </a:spcBef>
              <a:buNone/>
              <a:defRPr sz="4252" b="0" i="0" u="none" strike="noStrike" cap="none">
                <a:solidFill>
                  <a:srgbClr val="888888"/>
                </a:solidFill>
                <a:latin typeface="Calibri"/>
                <a:ea typeface="Calibri"/>
                <a:cs typeface="Calibri"/>
                <a:sym typeface="Calibri"/>
              </a:defRPr>
            </a:lvl2pPr>
            <a:lvl3pPr marL="0" marR="0" lvl="2" indent="0" algn="r" rtl="0">
              <a:spcBef>
                <a:spcPts val="0"/>
              </a:spcBef>
              <a:buNone/>
              <a:defRPr sz="4252" b="0" i="0" u="none" strike="noStrike" cap="none">
                <a:solidFill>
                  <a:srgbClr val="888888"/>
                </a:solidFill>
                <a:latin typeface="Calibri"/>
                <a:ea typeface="Calibri"/>
                <a:cs typeface="Calibri"/>
                <a:sym typeface="Calibri"/>
              </a:defRPr>
            </a:lvl3pPr>
            <a:lvl4pPr marL="0" marR="0" lvl="3" indent="0" algn="r" rtl="0">
              <a:spcBef>
                <a:spcPts val="0"/>
              </a:spcBef>
              <a:buNone/>
              <a:defRPr sz="4252" b="0" i="0" u="none" strike="noStrike" cap="none">
                <a:solidFill>
                  <a:srgbClr val="888888"/>
                </a:solidFill>
                <a:latin typeface="Calibri"/>
                <a:ea typeface="Calibri"/>
                <a:cs typeface="Calibri"/>
                <a:sym typeface="Calibri"/>
              </a:defRPr>
            </a:lvl4pPr>
            <a:lvl5pPr marL="0" marR="0" lvl="4" indent="0" algn="r" rtl="0">
              <a:spcBef>
                <a:spcPts val="0"/>
              </a:spcBef>
              <a:buNone/>
              <a:defRPr sz="4252" b="0" i="0" u="none" strike="noStrike" cap="none">
                <a:solidFill>
                  <a:srgbClr val="888888"/>
                </a:solidFill>
                <a:latin typeface="Calibri"/>
                <a:ea typeface="Calibri"/>
                <a:cs typeface="Calibri"/>
                <a:sym typeface="Calibri"/>
              </a:defRPr>
            </a:lvl5pPr>
            <a:lvl6pPr marL="0" marR="0" lvl="5" indent="0" algn="r" rtl="0">
              <a:spcBef>
                <a:spcPts val="0"/>
              </a:spcBef>
              <a:buNone/>
              <a:defRPr sz="4252" b="0" i="0" u="none" strike="noStrike" cap="none">
                <a:solidFill>
                  <a:srgbClr val="888888"/>
                </a:solidFill>
                <a:latin typeface="Calibri"/>
                <a:ea typeface="Calibri"/>
                <a:cs typeface="Calibri"/>
                <a:sym typeface="Calibri"/>
              </a:defRPr>
            </a:lvl6pPr>
            <a:lvl7pPr marL="0" marR="0" lvl="6" indent="0" algn="r" rtl="0">
              <a:spcBef>
                <a:spcPts val="0"/>
              </a:spcBef>
              <a:buNone/>
              <a:defRPr sz="4252" b="0" i="0" u="none" strike="noStrike" cap="none">
                <a:solidFill>
                  <a:srgbClr val="888888"/>
                </a:solidFill>
                <a:latin typeface="Calibri"/>
                <a:ea typeface="Calibri"/>
                <a:cs typeface="Calibri"/>
                <a:sym typeface="Calibri"/>
              </a:defRPr>
            </a:lvl7pPr>
            <a:lvl8pPr marL="0" marR="0" lvl="7" indent="0" algn="r" rtl="0">
              <a:spcBef>
                <a:spcPts val="0"/>
              </a:spcBef>
              <a:buNone/>
              <a:defRPr sz="4252" b="0" i="0" u="none" strike="noStrike" cap="none">
                <a:solidFill>
                  <a:srgbClr val="888888"/>
                </a:solidFill>
                <a:latin typeface="Calibri"/>
                <a:ea typeface="Calibri"/>
                <a:cs typeface="Calibri"/>
                <a:sym typeface="Calibri"/>
              </a:defRPr>
            </a:lvl8pPr>
            <a:lvl9pPr marL="0" marR="0" lvl="8" indent="0" algn="r" rtl="0">
              <a:spcBef>
                <a:spcPts val="0"/>
              </a:spcBef>
              <a:buNone/>
              <a:defRPr sz="4252" b="0" i="0" u="none" strike="noStrike" cap="none">
                <a:solidFill>
                  <a:srgbClr val="888888"/>
                </a:solidFill>
                <a:latin typeface="Calibri"/>
                <a:ea typeface="Calibri"/>
                <a:cs typeface="Calibri"/>
                <a:sym typeface="Calibri"/>
              </a:defRPr>
            </a:lvl9pPr>
          </a:lstStyle>
          <a:p>
            <a:fld id="{00000000-1234-1234-1234-123412341234}" type="slidenum">
              <a:rPr lang="en-US" altLang="ja-JP" smtClean="0"/>
              <a:pPr/>
              <a:t>‹#›</a:t>
            </a:fld>
            <a:endParaRPr lang="ja-JP" alt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6614"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9" name="Google Shape;99;p1"/>
          <p:cNvSpPr txBox="1"/>
          <p:nvPr/>
        </p:nvSpPr>
        <p:spPr>
          <a:xfrm>
            <a:off x="222919" y="7470881"/>
            <a:ext cx="30037347" cy="2898231"/>
          </a:xfrm>
          <a:prstGeom prst="rect">
            <a:avLst/>
          </a:prstGeom>
          <a:noFill/>
          <a:ln>
            <a:noFill/>
          </a:ln>
        </p:spPr>
        <p:txBody>
          <a:bodyPr spcFirstLastPara="1" wrap="square" lIns="431920" tIns="215901" rIns="431920" bIns="215901" anchor="t" anchorCtr="0">
            <a:spAutoFit/>
          </a:bodyPr>
          <a:lstStyle/>
          <a:p>
            <a:r>
              <a:rPr lang="ja-JP" altLang="en-US" sz="40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4000" dirty="0">
              <a:solidFill>
                <a:schemeClr val="dk1"/>
              </a:solidFill>
              <a:latin typeface="+mn-ea"/>
              <a:ea typeface="+mn-ea"/>
              <a:cs typeface="Calibri"/>
              <a:sym typeface="Calibri"/>
            </a:endParaRPr>
          </a:p>
          <a:p>
            <a:r>
              <a:rPr lang="ja-JP" altLang="en-US" sz="40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4000" dirty="0">
              <a:solidFill>
                <a:schemeClr val="dk1"/>
              </a:solidFill>
              <a:latin typeface="+mn-ea"/>
              <a:ea typeface="+mn-ea"/>
              <a:cs typeface="Calibri"/>
              <a:sym typeface="Calibri"/>
            </a:endParaRPr>
          </a:p>
        </p:txBody>
      </p:sp>
      <p:sp>
        <p:nvSpPr>
          <p:cNvPr id="101" name="Google Shape;101;p1"/>
          <p:cNvSpPr/>
          <p:nvPr/>
        </p:nvSpPr>
        <p:spPr>
          <a:xfrm>
            <a:off x="0" y="2160852"/>
            <a:ext cx="32399288" cy="3863159"/>
          </a:xfrm>
          <a:prstGeom prst="rect">
            <a:avLst/>
          </a:prstGeom>
          <a:noFill/>
          <a:ln>
            <a:noFill/>
          </a:ln>
        </p:spPr>
        <p:txBody>
          <a:bodyPr spcFirstLastPara="1" wrap="square" lIns="431920" tIns="215901" rIns="431920" bIns="215901" anchor="ctr" anchorCtr="0">
            <a:noAutofit/>
          </a:bodyPr>
          <a:lstStyle/>
          <a:p>
            <a:pPr algn="ctr"/>
            <a:endParaRPr sz="8504">
              <a:solidFill>
                <a:schemeClr val="lt1"/>
              </a:solidFill>
              <a:latin typeface="+mn-ea"/>
              <a:ea typeface="+mn-ea"/>
              <a:cs typeface="Calibri"/>
              <a:sym typeface="Calibri"/>
            </a:endParaRPr>
          </a:p>
        </p:txBody>
      </p:sp>
      <p:sp>
        <p:nvSpPr>
          <p:cNvPr id="102" name="Google Shape;102;p1"/>
          <p:cNvSpPr txBox="1"/>
          <p:nvPr/>
        </p:nvSpPr>
        <p:spPr>
          <a:xfrm>
            <a:off x="-108949" y="6350665"/>
            <a:ext cx="6070475" cy="1267016"/>
          </a:xfrm>
          <a:prstGeom prst="rect">
            <a:avLst/>
          </a:prstGeom>
          <a:noFill/>
          <a:ln>
            <a:noFill/>
          </a:ln>
        </p:spPr>
        <p:txBody>
          <a:bodyPr spcFirstLastPara="1" wrap="square" lIns="431920" tIns="215901" rIns="431920" bIns="215901" anchor="t" anchorCtr="0">
            <a:spAutoFit/>
          </a:bodyPr>
          <a:lstStyle/>
          <a:p>
            <a:r>
              <a:rPr lang="ja-JP" altLang="en-US" sz="5400" dirty="0">
                <a:solidFill>
                  <a:schemeClr val="dk1"/>
                </a:solidFill>
                <a:latin typeface="+mn-ea"/>
                <a:ea typeface="+mn-ea"/>
                <a:cs typeface="Calibri"/>
                <a:sym typeface="Calibri"/>
              </a:rPr>
              <a:t>＜背景と目的＞</a:t>
            </a:r>
            <a:endParaRPr sz="5400" dirty="0">
              <a:solidFill>
                <a:schemeClr val="dk1"/>
              </a:solidFill>
              <a:latin typeface="+mn-ea"/>
              <a:ea typeface="+mn-ea"/>
              <a:cs typeface="Calibri"/>
              <a:sym typeface="Calibri"/>
            </a:endParaRPr>
          </a:p>
        </p:txBody>
      </p:sp>
      <p:sp>
        <p:nvSpPr>
          <p:cNvPr id="103" name="Google Shape;103;p1"/>
          <p:cNvSpPr txBox="1"/>
          <p:nvPr/>
        </p:nvSpPr>
        <p:spPr>
          <a:xfrm>
            <a:off x="5090160" y="105160"/>
            <a:ext cx="19877832" cy="3390674"/>
          </a:xfrm>
          <a:prstGeom prst="rect">
            <a:avLst/>
          </a:prstGeom>
          <a:noFill/>
          <a:ln>
            <a:noFill/>
          </a:ln>
        </p:spPr>
        <p:txBody>
          <a:bodyPr spcFirstLastPara="1" wrap="square" lIns="431920" tIns="215901" rIns="431920" bIns="215901" anchor="t" anchorCtr="0">
            <a:spAutoFit/>
          </a:bodyPr>
          <a:lstStyle/>
          <a:p>
            <a:pPr algn="ctr"/>
            <a:r>
              <a:rPr lang="ja-JP" altLang="en-US" sz="9600" b="1" dirty="0">
                <a:latin typeface="+mn-ea"/>
                <a:ea typeface="+mn-ea"/>
                <a:cs typeface="MS Gothic"/>
                <a:sym typeface="MS Gothic"/>
              </a:rPr>
              <a:t>〇〇県の家庭料理　行事食の特徴</a:t>
            </a:r>
            <a:endParaRPr lang="en-US" altLang="ja-JP" sz="9600" b="1" dirty="0">
              <a:latin typeface="+mn-ea"/>
              <a:ea typeface="+mn-ea"/>
              <a:cs typeface="MS Gothic"/>
              <a:sym typeface="MS Gothic"/>
            </a:endParaRPr>
          </a:p>
          <a:p>
            <a:pPr algn="ctr"/>
            <a:r>
              <a:rPr lang="ja-JP" altLang="en-US" sz="9600" dirty="0">
                <a:latin typeface="+mn-ea"/>
                <a:ea typeface="+mn-ea"/>
                <a:cs typeface="MS Gothic"/>
                <a:sym typeface="MS Gothic"/>
              </a:rPr>
              <a:t>－副題副題副題副題副題</a:t>
            </a:r>
            <a:r>
              <a:rPr lang="en-US" altLang="ja-JP" sz="8000" dirty="0">
                <a:latin typeface="+mn-ea"/>
                <a:ea typeface="+mn-ea"/>
                <a:cs typeface="MS Mincho"/>
                <a:sym typeface="MS Mincho"/>
              </a:rPr>
              <a:t>―</a:t>
            </a:r>
            <a:endParaRPr sz="8000" dirty="0">
              <a:solidFill>
                <a:schemeClr val="dk1"/>
              </a:solidFill>
              <a:latin typeface="+mn-ea"/>
              <a:ea typeface="+mn-ea"/>
              <a:cs typeface="Century"/>
              <a:sym typeface="Century"/>
            </a:endParaRPr>
          </a:p>
        </p:txBody>
      </p:sp>
      <p:sp>
        <p:nvSpPr>
          <p:cNvPr id="104" name="Google Shape;104;p1"/>
          <p:cNvSpPr txBox="1"/>
          <p:nvPr/>
        </p:nvSpPr>
        <p:spPr>
          <a:xfrm>
            <a:off x="69015" y="17922458"/>
            <a:ext cx="4151564" cy="1308437"/>
          </a:xfrm>
          <a:prstGeom prst="rect">
            <a:avLst/>
          </a:prstGeom>
          <a:noFill/>
          <a:ln>
            <a:noFill/>
          </a:ln>
        </p:spPr>
        <p:txBody>
          <a:bodyPr spcFirstLastPara="1" wrap="square" lIns="431920" tIns="215901" rIns="431920" bIns="215901" anchor="t" anchorCtr="0">
            <a:spAutoFit/>
          </a:bodyPr>
          <a:lstStyle/>
          <a:p>
            <a:r>
              <a:rPr lang="ja-JP" altLang="en-US" sz="5669" dirty="0">
                <a:solidFill>
                  <a:schemeClr val="dk1"/>
                </a:solidFill>
                <a:latin typeface="+mn-ea"/>
                <a:ea typeface="+mn-ea"/>
                <a:cs typeface="Calibri"/>
                <a:sym typeface="Calibri"/>
              </a:rPr>
              <a:t>＜結果＞</a:t>
            </a:r>
            <a:endParaRPr sz="5669" dirty="0">
              <a:solidFill>
                <a:schemeClr val="dk1"/>
              </a:solidFill>
              <a:latin typeface="+mn-ea"/>
              <a:ea typeface="+mn-ea"/>
              <a:cs typeface="Calibri"/>
              <a:sym typeface="Calibri"/>
            </a:endParaRPr>
          </a:p>
        </p:txBody>
      </p:sp>
      <p:sp>
        <p:nvSpPr>
          <p:cNvPr id="109" name="Google Shape;109;p1"/>
          <p:cNvSpPr txBox="1"/>
          <p:nvPr/>
        </p:nvSpPr>
        <p:spPr>
          <a:xfrm>
            <a:off x="6077131" y="3332075"/>
            <a:ext cx="18328919" cy="2190345"/>
          </a:xfrm>
          <a:prstGeom prst="rect">
            <a:avLst/>
          </a:prstGeom>
          <a:noFill/>
          <a:ln>
            <a:noFill/>
          </a:ln>
        </p:spPr>
        <p:txBody>
          <a:bodyPr spcFirstLastPara="1" wrap="square" lIns="431920" tIns="215901" rIns="431920" bIns="215901" anchor="t" anchorCtr="0">
            <a:spAutoFit/>
          </a:bodyPr>
          <a:lstStyle/>
          <a:p>
            <a:pPr algn="ctr"/>
            <a:r>
              <a:rPr lang="ja-JP" altLang="en-US" sz="6000" dirty="0">
                <a:latin typeface="+mn-ea"/>
                <a:ea typeface="+mn-ea"/>
                <a:cs typeface="MS Gothic"/>
                <a:sym typeface="MS Gothic"/>
              </a:rPr>
              <a:t>〇代表発表者</a:t>
            </a:r>
            <a:r>
              <a:rPr lang="en-US" altLang="ja-JP" sz="6000" baseline="40000" dirty="0">
                <a:latin typeface="+mn-ea"/>
                <a:ea typeface="+mn-ea"/>
                <a:cs typeface="MS Gothic"/>
                <a:sym typeface="MS Gothic"/>
              </a:rPr>
              <a:t>1</a:t>
            </a:r>
            <a:r>
              <a:rPr lang="ja-JP" altLang="en-US" sz="6000" dirty="0">
                <a:latin typeface="+mn-ea"/>
                <a:ea typeface="+mn-ea"/>
                <a:cs typeface="MS Gothic"/>
                <a:sym typeface="MS Gothic"/>
              </a:rPr>
              <a:t>、共同研究者</a:t>
            </a:r>
            <a:r>
              <a:rPr lang="en-US" altLang="ja-JP" sz="6000" baseline="40000" dirty="0">
                <a:latin typeface="+mn-ea"/>
                <a:ea typeface="+mn-ea"/>
                <a:cs typeface="MS Gothic"/>
                <a:sym typeface="MS Gothic"/>
              </a:rPr>
              <a:t>2</a:t>
            </a:r>
            <a:r>
              <a:rPr lang="ja-JP" altLang="en-US" sz="6000" dirty="0">
                <a:latin typeface="+mn-ea"/>
                <a:ea typeface="+mn-ea"/>
                <a:cs typeface="MS Gothic"/>
                <a:sym typeface="MS Gothic"/>
              </a:rPr>
              <a:t>、共同研究者</a:t>
            </a:r>
            <a:r>
              <a:rPr lang="en-US" altLang="ja-JP" sz="6000" baseline="40000" dirty="0">
                <a:latin typeface="+mn-ea"/>
                <a:ea typeface="+mn-ea"/>
                <a:cs typeface="MS Gothic"/>
                <a:sym typeface="MS Gothic"/>
              </a:rPr>
              <a:t>3</a:t>
            </a:r>
          </a:p>
          <a:p>
            <a:pPr algn="ctr"/>
            <a:r>
              <a:rPr lang="en-US" altLang="ja-JP" sz="5400" dirty="0">
                <a:solidFill>
                  <a:schemeClr val="dk1"/>
                </a:solidFill>
                <a:latin typeface="+mn-ea"/>
                <a:ea typeface="+mn-ea"/>
                <a:cs typeface="Century"/>
                <a:sym typeface="MS Gothic"/>
              </a:rPr>
              <a:t>1</a:t>
            </a:r>
            <a:r>
              <a:rPr lang="ja-JP" altLang="en-US" sz="5400" dirty="0">
                <a:solidFill>
                  <a:schemeClr val="dk1"/>
                </a:solidFill>
                <a:latin typeface="+mn-ea"/>
                <a:ea typeface="+mn-ea"/>
                <a:cs typeface="Century"/>
                <a:sym typeface="MS Gothic"/>
              </a:rPr>
              <a:t>所属所属所属、</a:t>
            </a:r>
            <a:r>
              <a:rPr lang="en-US" altLang="ja-JP" sz="5400" dirty="0">
                <a:solidFill>
                  <a:schemeClr val="dk1"/>
                </a:solidFill>
                <a:latin typeface="+mn-ea"/>
                <a:ea typeface="+mn-ea"/>
                <a:cs typeface="Century"/>
                <a:sym typeface="MS Gothic"/>
              </a:rPr>
              <a:t>2</a:t>
            </a:r>
            <a:r>
              <a:rPr lang="ja-JP" altLang="en-US" sz="5400" dirty="0">
                <a:solidFill>
                  <a:schemeClr val="dk1"/>
                </a:solidFill>
                <a:latin typeface="+mn-ea"/>
                <a:ea typeface="+mn-ea"/>
                <a:cs typeface="Century"/>
                <a:sym typeface="MS Gothic"/>
              </a:rPr>
              <a:t>所属所属所属、</a:t>
            </a:r>
            <a:r>
              <a:rPr lang="en-US" altLang="ja-JP" sz="5400" dirty="0">
                <a:solidFill>
                  <a:schemeClr val="dk1"/>
                </a:solidFill>
                <a:latin typeface="+mn-ea"/>
                <a:ea typeface="+mn-ea"/>
                <a:cs typeface="Century"/>
                <a:sym typeface="MS Gothic"/>
              </a:rPr>
              <a:t>3</a:t>
            </a:r>
            <a:r>
              <a:rPr lang="ja-JP" altLang="en-US" sz="5400" dirty="0">
                <a:solidFill>
                  <a:schemeClr val="dk1"/>
                </a:solidFill>
                <a:latin typeface="+mn-ea"/>
                <a:ea typeface="+mn-ea"/>
                <a:cs typeface="Century"/>
                <a:sym typeface="MS Gothic"/>
              </a:rPr>
              <a:t>所属所属所属</a:t>
            </a:r>
            <a:endParaRPr sz="4800" dirty="0">
              <a:solidFill>
                <a:schemeClr val="dk1"/>
              </a:solidFill>
              <a:latin typeface="+mn-ea"/>
              <a:ea typeface="+mn-ea"/>
              <a:cs typeface="Century"/>
              <a:sym typeface="Century"/>
            </a:endParaRPr>
          </a:p>
        </p:txBody>
      </p:sp>
      <p:sp>
        <p:nvSpPr>
          <p:cNvPr id="110" name="Google Shape;110;p1"/>
          <p:cNvSpPr/>
          <p:nvPr/>
        </p:nvSpPr>
        <p:spPr>
          <a:xfrm>
            <a:off x="17585004" y="28355390"/>
            <a:ext cx="8967592" cy="990017"/>
          </a:xfrm>
          <a:prstGeom prst="rect">
            <a:avLst/>
          </a:prstGeom>
          <a:noFill/>
          <a:ln>
            <a:noFill/>
          </a:ln>
        </p:spPr>
        <p:txBody>
          <a:bodyPr spcFirstLastPara="1" wrap="square" lIns="431920" tIns="215901" rIns="431920" bIns="215901" anchor="t" anchorCtr="0">
            <a:spAutoFit/>
          </a:bodyPr>
          <a:lstStyle/>
          <a:p>
            <a:r>
              <a:rPr lang="ja-JP" altLang="en-US" sz="3600" dirty="0">
                <a:solidFill>
                  <a:schemeClr val="dk1"/>
                </a:solidFill>
                <a:latin typeface="+mn-ea"/>
                <a:ea typeface="+mn-ea"/>
                <a:cs typeface="MS Gothic"/>
                <a:sym typeface="MS Gothic"/>
              </a:rPr>
              <a:t>図</a:t>
            </a:r>
            <a:r>
              <a:rPr lang="en-US" altLang="ja-JP" sz="3600" dirty="0">
                <a:solidFill>
                  <a:schemeClr val="dk1"/>
                </a:solidFill>
                <a:latin typeface="+mn-ea"/>
                <a:ea typeface="+mn-ea"/>
                <a:cs typeface="MS Gothic"/>
                <a:sym typeface="MS Gothic"/>
              </a:rPr>
              <a:t>X</a:t>
            </a:r>
            <a:r>
              <a:rPr lang="ja-JP" altLang="en-US" sz="3600" dirty="0">
                <a:solidFill>
                  <a:schemeClr val="dk1"/>
                </a:solidFill>
                <a:latin typeface="+mn-ea"/>
                <a:ea typeface="+mn-ea"/>
                <a:cs typeface="MS Gothic"/>
                <a:sym typeface="MS Gothic"/>
              </a:rPr>
              <a:t>　</a:t>
            </a:r>
            <a:r>
              <a:rPr lang="en-US" altLang="ja-JP" sz="3600" dirty="0">
                <a:solidFill>
                  <a:srgbClr val="0070C0"/>
                </a:solidFill>
                <a:latin typeface="+mn-ea"/>
                <a:ea typeface="+mn-ea"/>
                <a:cs typeface="MS Gothic"/>
                <a:sym typeface="MS Gothic"/>
              </a:rPr>
              <a:t>XXXXXXXXXXXXXX</a:t>
            </a:r>
            <a:endParaRPr lang="en-US" altLang="ja-JP" sz="3600" b="1" dirty="0">
              <a:solidFill>
                <a:srgbClr val="0070C0"/>
              </a:solidFill>
              <a:latin typeface="+mn-ea"/>
              <a:ea typeface="+mn-ea"/>
              <a:cs typeface="MS Gothic"/>
              <a:sym typeface="MS Gothic"/>
            </a:endParaRPr>
          </a:p>
        </p:txBody>
      </p:sp>
      <p:sp>
        <p:nvSpPr>
          <p:cNvPr id="121" name="Google Shape;121;p1"/>
          <p:cNvSpPr txBox="1"/>
          <p:nvPr/>
        </p:nvSpPr>
        <p:spPr>
          <a:xfrm>
            <a:off x="136984" y="46053993"/>
            <a:ext cx="3528881" cy="1051572"/>
          </a:xfrm>
          <a:prstGeom prst="rect">
            <a:avLst/>
          </a:prstGeom>
          <a:noFill/>
          <a:ln>
            <a:noFill/>
          </a:ln>
        </p:spPr>
        <p:txBody>
          <a:bodyPr spcFirstLastPara="1" wrap="square" lIns="431920" tIns="215901" rIns="431920" bIns="215901" anchor="t" anchorCtr="0">
            <a:spAutoFit/>
          </a:bodyPr>
          <a:lstStyle/>
          <a:p>
            <a:r>
              <a:rPr lang="ja-JP" altLang="en-US" sz="4000" dirty="0">
                <a:solidFill>
                  <a:schemeClr val="dk1"/>
                </a:solidFill>
                <a:latin typeface="+mn-ea"/>
                <a:ea typeface="+mn-ea"/>
                <a:cs typeface="Calibri"/>
                <a:sym typeface="Calibri"/>
              </a:rPr>
              <a:t>参考文献</a:t>
            </a:r>
            <a:r>
              <a:rPr lang="en-US" altLang="ja-JP" sz="4000" dirty="0">
                <a:solidFill>
                  <a:schemeClr val="dk1"/>
                </a:solidFill>
                <a:latin typeface="+mn-ea"/>
                <a:ea typeface="+mn-ea"/>
                <a:cs typeface="Calibri"/>
                <a:sym typeface="Calibri"/>
              </a:rPr>
              <a:t>:</a:t>
            </a:r>
            <a:endParaRPr sz="4000" dirty="0">
              <a:solidFill>
                <a:schemeClr val="dk1"/>
              </a:solidFill>
              <a:latin typeface="+mn-ea"/>
              <a:ea typeface="+mn-ea"/>
              <a:cs typeface="Calibri"/>
              <a:sym typeface="Calibri"/>
            </a:endParaRPr>
          </a:p>
        </p:txBody>
      </p:sp>
      <p:sp>
        <p:nvSpPr>
          <p:cNvPr id="122" name="Google Shape;122;p1"/>
          <p:cNvSpPr/>
          <p:nvPr/>
        </p:nvSpPr>
        <p:spPr>
          <a:xfrm>
            <a:off x="612882" y="47026100"/>
            <a:ext cx="28909164" cy="1913346"/>
          </a:xfrm>
          <a:prstGeom prst="rect">
            <a:avLst/>
          </a:prstGeom>
          <a:noFill/>
          <a:ln>
            <a:noFill/>
          </a:ln>
        </p:spPr>
        <p:txBody>
          <a:bodyPr spcFirstLastPara="1" wrap="square" lIns="431920" tIns="215901" rIns="431920" bIns="215901" anchor="t" anchorCtr="0">
            <a:spAutoFit/>
          </a:bodyPr>
          <a:lstStyle/>
          <a:p>
            <a:r>
              <a:rPr lang="en-US" altLang="ja-JP" sz="3200" dirty="0">
                <a:solidFill>
                  <a:schemeClr val="dk1"/>
                </a:solidFill>
                <a:latin typeface="+mn-ea"/>
                <a:ea typeface="+mn-ea"/>
                <a:cs typeface="Calibri"/>
                <a:sym typeface="Calibri"/>
              </a:rPr>
              <a:t>1</a:t>
            </a:r>
            <a:r>
              <a:rPr lang="ja-JP" altLang="en-US" sz="3200" dirty="0">
                <a:solidFill>
                  <a:schemeClr val="dk1"/>
                </a:solidFill>
                <a:latin typeface="+mn-ea"/>
                <a:ea typeface="+mn-ea"/>
                <a:cs typeface="Calibri"/>
                <a:sym typeface="Calibri"/>
              </a:rPr>
              <a:t>）〇〇〇</a:t>
            </a:r>
            <a:endParaRPr lang="en-US" altLang="ja-JP" sz="3200" dirty="0">
              <a:solidFill>
                <a:schemeClr val="dk1"/>
              </a:solidFill>
              <a:latin typeface="+mn-ea"/>
              <a:ea typeface="+mn-ea"/>
              <a:cs typeface="Calibri"/>
              <a:sym typeface="Calibri"/>
            </a:endParaRPr>
          </a:p>
          <a:p>
            <a:r>
              <a:rPr lang="en-US" altLang="ja-JP" sz="3200" dirty="0">
                <a:solidFill>
                  <a:schemeClr val="dk1"/>
                </a:solidFill>
                <a:latin typeface="+mn-ea"/>
                <a:ea typeface="+mn-ea"/>
                <a:cs typeface="Calibri"/>
                <a:sym typeface="Calibri"/>
              </a:rPr>
              <a:t>2</a:t>
            </a:r>
            <a:r>
              <a:rPr lang="ja-JP" altLang="en-US" sz="3200" dirty="0">
                <a:solidFill>
                  <a:schemeClr val="dk1"/>
                </a:solidFill>
                <a:latin typeface="+mn-ea"/>
                <a:ea typeface="+mn-ea"/>
                <a:cs typeface="Calibri"/>
                <a:sym typeface="Calibri"/>
              </a:rPr>
              <a:t>）</a:t>
            </a:r>
            <a:endParaRPr lang="en-US" altLang="ja-JP" sz="3200" dirty="0">
              <a:solidFill>
                <a:schemeClr val="dk1"/>
              </a:solidFill>
              <a:latin typeface="+mn-ea"/>
              <a:ea typeface="+mn-ea"/>
              <a:cs typeface="Calibri"/>
              <a:sym typeface="Calibri"/>
            </a:endParaRPr>
          </a:p>
          <a:p>
            <a:r>
              <a:rPr lang="en-US" altLang="ja-JP" sz="3200" dirty="0">
                <a:solidFill>
                  <a:schemeClr val="dk1"/>
                </a:solidFill>
                <a:latin typeface="+mn-ea"/>
                <a:ea typeface="+mn-ea"/>
                <a:cs typeface="Calibri"/>
                <a:sym typeface="Calibri"/>
              </a:rPr>
              <a:t>3</a:t>
            </a:r>
            <a:r>
              <a:rPr lang="ja-JP" altLang="en-US" sz="3200" dirty="0">
                <a:solidFill>
                  <a:schemeClr val="dk1"/>
                </a:solidFill>
                <a:latin typeface="+mn-ea"/>
                <a:ea typeface="+mn-ea"/>
                <a:cs typeface="Calibri"/>
                <a:sym typeface="Calibri"/>
              </a:rPr>
              <a:t>）</a:t>
            </a:r>
            <a:endParaRPr lang="en-US" altLang="ja-JP" sz="3200" dirty="0">
              <a:solidFill>
                <a:schemeClr val="dk1"/>
              </a:solidFill>
              <a:latin typeface="+mn-ea"/>
              <a:ea typeface="+mn-ea"/>
              <a:cs typeface="Calibri"/>
              <a:sym typeface="Calibri"/>
            </a:endParaRPr>
          </a:p>
        </p:txBody>
      </p:sp>
      <p:sp>
        <p:nvSpPr>
          <p:cNvPr id="123" name="Google Shape;123;p1"/>
          <p:cNvSpPr txBox="1"/>
          <p:nvPr/>
        </p:nvSpPr>
        <p:spPr>
          <a:xfrm>
            <a:off x="366949" y="40357524"/>
            <a:ext cx="30037347" cy="4362094"/>
          </a:xfrm>
          <a:prstGeom prst="rect">
            <a:avLst/>
          </a:prstGeom>
          <a:noFill/>
          <a:ln>
            <a:noFill/>
          </a:ln>
        </p:spPr>
        <p:txBody>
          <a:bodyPr spcFirstLastPara="1" wrap="square" lIns="431920" tIns="215901" rIns="431920" bIns="215901" anchor="t" anchorCtr="0">
            <a:spAutoFit/>
          </a:bodyPr>
          <a:lstStyle/>
          <a:p>
            <a:pPr marL="809981" indent="-809981">
              <a:buClr>
                <a:schemeClr val="dk1"/>
              </a:buClr>
              <a:buSzPts val="900"/>
              <a:buFont typeface="Noto Sans Symbols"/>
              <a:buChar char="⮚"/>
            </a:pPr>
            <a:r>
              <a:rPr lang="ja-JP" altLang="en-US" sz="4252"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32952" dirty="0">
              <a:latin typeface="+mn-ea"/>
              <a:ea typeface="+mn-ea"/>
            </a:endParaRPr>
          </a:p>
          <a:p>
            <a:pPr marL="809981" indent="-809981">
              <a:buClr>
                <a:schemeClr val="dk1"/>
              </a:buClr>
              <a:buSzPts val="900"/>
              <a:buFont typeface="Noto Sans Symbols"/>
              <a:buChar char="⮚"/>
            </a:pPr>
            <a:r>
              <a:rPr lang="ja-JP" altLang="en-US" sz="4252"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32952" dirty="0">
              <a:latin typeface="+mn-ea"/>
              <a:ea typeface="+mn-ea"/>
            </a:endParaRPr>
          </a:p>
          <a:p>
            <a:pPr marL="809981" indent="-809981">
              <a:buClr>
                <a:schemeClr val="dk1"/>
              </a:buClr>
              <a:buSzPts val="900"/>
              <a:buFont typeface="Noto Sans Symbols"/>
              <a:buChar char="⮚"/>
            </a:pPr>
            <a:r>
              <a:rPr lang="ja-JP" altLang="en-US" sz="4252"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4252" dirty="0">
              <a:solidFill>
                <a:schemeClr val="dk1"/>
              </a:solidFill>
              <a:latin typeface="+mn-ea"/>
              <a:ea typeface="+mn-ea"/>
              <a:cs typeface="Calibri"/>
              <a:sym typeface="Calibri"/>
            </a:endParaRPr>
          </a:p>
        </p:txBody>
      </p:sp>
      <p:sp>
        <p:nvSpPr>
          <p:cNvPr id="124" name="Google Shape;124;p1"/>
          <p:cNvSpPr txBox="1"/>
          <p:nvPr/>
        </p:nvSpPr>
        <p:spPr>
          <a:xfrm>
            <a:off x="-241251" y="38993971"/>
            <a:ext cx="13710955" cy="1308437"/>
          </a:xfrm>
          <a:prstGeom prst="rect">
            <a:avLst/>
          </a:prstGeom>
          <a:noFill/>
          <a:ln>
            <a:noFill/>
          </a:ln>
        </p:spPr>
        <p:txBody>
          <a:bodyPr spcFirstLastPara="1" wrap="square" lIns="431920" tIns="215901" rIns="431920" bIns="215901" anchor="t" anchorCtr="0">
            <a:spAutoFit/>
          </a:bodyPr>
          <a:lstStyle/>
          <a:p>
            <a:r>
              <a:rPr lang="ja-JP" altLang="en-US" sz="5669" dirty="0">
                <a:solidFill>
                  <a:schemeClr val="dk1"/>
                </a:solidFill>
                <a:latin typeface="+mn-ea"/>
                <a:ea typeface="+mn-ea"/>
                <a:cs typeface="Calibri"/>
                <a:sym typeface="Calibri"/>
              </a:rPr>
              <a:t>＜まとめと今後の課題＞</a:t>
            </a:r>
            <a:endParaRPr sz="5669" dirty="0">
              <a:solidFill>
                <a:schemeClr val="dk1"/>
              </a:solidFill>
              <a:latin typeface="+mn-ea"/>
              <a:ea typeface="+mn-ea"/>
              <a:cs typeface="Calibri"/>
              <a:sym typeface="Calibri"/>
            </a:endParaRPr>
          </a:p>
        </p:txBody>
      </p:sp>
      <p:sp>
        <p:nvSpPr>
          <p:cNvPr id="43" name="Google Shape;102;p1">
            <a:extLst>
              <a:ext uri="{FF2B5EF4-FFF2-40B4-BE49-F238E27FC236}">
                <a16:creationId xmlns:a16="http://schemas.microsoft.com/office/drawing/2014/main" id="{23673C77-2627-43BE-A6D3-FDEC1045A32E}"/>
              </a:ext>
            </a:extLst>
          </p:cNvPr>
          <p:cNvSpPr txBox="1"/>
          <p:nvPr/>
        </p:nvSpPr>
        <p:spPr>
          <a:xfrm>
            <a:off x="0" y="12379954"/>
            <a:ext cx="5961526" cy="1308437"/>
          </a:xfrm>
          <a:prstGeom prst="rect">
            <a:avLst/>
          </a:prstGeom>
          <a:noFill/>
          <a:ln>
            <a:noFill/>
          </a:ln>
        </p:spPr>
        <p:txBody>
          <a:bodyPr spcFirstLastPara="1" wrap="square" lIns="431920" tIns="215901" rIns="431920" bIns="215901" anchor="t" anchorCtr="0">
            <a:spAutoFit/>
          </a:bodyPr>
          <a:lstStyle/>
          <a:p>
            <a:r>
              <a:rPr lang="ja-JP" altLang="en-US" sz="5669" dirty="0">
                <a:solidFill>
                  <a:schemeClr val="dk1"/>
                </a:solidFill>
                <a:latin typeface="+mn-ea"/>
                <a:ea typeface="+mn-ea"/>
                <a:cs typeface="Calibri"/>
                <a:sym typeface="Calibri"/>
              </a:rPr>
              <a:t>＜方法＞</a:t>
            </a:r>
            <a:endParaRPr sz="5669" dirty="0">
              <a:solidFill>
                <a:schemeClr val="dk1"/>
              </a:solidFill>
              <a:latin typeface="+mn-ea"/>
              <a:ea typeface="+mn-ea"/>
              <a:cs typeface="Calibri"/>
              <a:sym typeface="Calibri"/>
            </a:endParaRPr>
          </a:p>
        </p:txBody>
      </p:sp>
      <p:sp>
        <p:nvSpPr>
          <p:cNvPr id="44" name="Google Shape;99;p1">
            <a:extLst>
              <a:ext uri="{FF2B5EF4-FFF2-40B4-BE49-F238E27FC236}">
                <a16:creationId xmlns:a16="http://schemas.microsoft.com/office/drawing/2014/main" id="{02ACF39F-0DED-46A1-82AB-AB271640073C}"/>
              </a:ext>
            </a:extLst>
          </p:cNvPr>
          <p:cNvSpPr txBox="1"/>
          <p:nvPr/>
        </p:nvSpPr>
        <p:spPr>
          <a:xfrm>
            <a:off x="222918" y="13507279"/>
            <a:ext cx="30037347" cy="3053402"/>
          </a:xfrm>
          <a:prstGeom prst="rect">
            <a:avLst/>
          </a:prstGeom>
          <a:noFill/>
          <a:ln>
            <a:noFill/>
          </a:ln>
        </p:spPr>
        <p:txBody>
          <a:bodyPr spcFirstLastPara="1" wrap="square" lIns="431920" tIns="215901" rIns="431920" bIns="215901" anchor="t" anchorCtr="0">
            <a:spAutoFit/>
          </a:bodyPr>
          <a:lstStyle/>
          <a:p>
            <a:r>
              <a:rPr lang="ja-JP" altLang="en-US" sz="4252"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4252" dirty="0">
              <a:solidFill>
                <a:schemeClr val="dk1"/>
              </a:solidFill>
              <a:latin typeface="+mn-ea"/>
              <a:ea typeface="+mn-ea"/>
              <a:cs typeface="Calibri"/>
              <a:sym typeface="Calibri"/>
            </a:endParaRPr>
          </a:p>
          <a:p>
            <a:r>
              <a:rPr lang="ja-JP" altLang="en-US" sz="4252"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4252" dirty="0">
              <a:solidFill>
                <a:schemeClr val="dk1"/>
              </a:solidFill>
              <a:latin typeface="+mn-ea"/>
              <a:ea typeface="+mn-ea"/>
              <a:cs typeface="Calibri"/>
              <a:sym typeface="Calibri"/>
            </a:endParaRPr>
          </a:p>
        </p:txBody>
      </p:sp>
      <p:sp>
        <p:nvSpPr>
          <p:cNvPr id="45" name="Google Shape;110;p1">
            <a:extLst>
              <a:ext uri="{FF2B5EF4-FFF2-40B4-BE49-F238E27FC236}">
                <a16:creationId xmlns:a16="http://schemas.microsoft.com/office/drawing/2014/main" id="{2B89B0B9-D34A-4942-8C49-208D352DF093}"/>
              </a:ext>
            </a:extLst>
          </p:cNvPr>
          <p:cNvSpPr/>
          <p:nvPr/>
        </p:nvSpPr>
        <p:spPr>
          <a:xfrm>
            <a:off x="259938" y="29284512"/>
            <a:ext cx="7383508" cy="990017"/>
          </a:xfrm>
          <a:prstGeom prst="rect">
            <a:avLst/>
          </a:prstGeom>
          <a:noFill/>
          <a:ln>
            <a:noFill/>
          </a:ln>
        </p:spPr>
        <p:txBody>
          <a:bodyPr spcFirstLastPara="1" wrap="square" lIns="431920" tIns="215901" rIns="431920" bIns="215901" anchor="t" anchorCtr="0">
            <a:spAutoFit/>
          </a:bodyPr>
          <a:lstStyle/>
          <a:p>
            <a:r>
              <a:rPr lang="ja-JP" altLang="en-US" sz="3600" dirty="0">
                <a:solidFill>
                  <a:schemeClr val="dk1"/>
                </a:solidFill>
                <a:latin typeface="+mn-ea"/>
                <a:ea typeface="+mn-ea"/>
                <a:cs typeface="MS Gothic"/>
                <a:sym typeface="MS Gothic"/>
              </a:rPr>
              <a:t>表</a:t>
            </a:r>
            <a:r>
              <a:rPr lang="en-US" altLang="ja-JP" sz="3600" dirty="0">
                <a:solidFill>
                  <a:schemeClr val="dk1"/>
                </a:solidFill>
                <a:latin typeface="+mn-ea"/>
                <a:ea typeface="+mn-ea"/>
                <a:cs typeface="MS Gothic"/>
                <a:sym typeface="MS Gothic"/>
              </a:rPr>
              <a:t>X</a:t>
            </a:r>
            <a:r>
              <a:rPr lang="ja-JP" altLang="en-US" sz="3600" dirty="0">
                <a:solidFill>
                  <a:schemeClr val="dk1"/>
                </a:solidFill>
                <a:latin typeface="+mn-ea"/>
                <a:ea typeface="+mn-ea"/>
                <a:cs typeface="MS Gothic"/>
                <a:sym typeface="MS Gothic"/>
              </a:rPr>
              <a:t>　</a:t>
            </a:r>
            <a:r>
              <a:rPr lang="en-US" altLang="ja-JP" sz="3600" dirty="0">
                <a:solidFill>
                  <a:schemeClr val="dk1"/>
                </a:solidFill>
                <a:latin typeface="+mn-ea"/>
                <a:ea typeface="+mn-ea"/>
                <a:cs typeface="MS Gothic"/>
                <a:sym typeface="MS Gothic"/>
              </a:rPr>
              <a:t>XXXXXXXXXXXXXX</a:t>
            </a:r>
          </a:p>
        </p:txBody>
      </p:sp>
      <p:sp>
        <p:nvSpPr>
          <p:cNvPr id="2" name="正方形/長方形 1">
            <a:extLst>
              <a:ext uri="{FF2B5EF4-FFF2-40B4-BE49-F238E27FC236}">
                <a16:creationId xmlns:a16="http://schemas.microsoft.com/office/drawing/2014/main" id="{45A11606-0417-43A7-AB8D-6321B3BDFD16}"/>
              </a:ext>
            </a:extLst>
          </p:cNvPr>
          <p:cNvSpPr/>
          <p:nvPr/>
        </p:nvSpPr>
        <p:spPr>
          <a:xfrm>
            <a:off x="17968828" y="20433830"/>
            <a:ext cx="11581300" cy="773725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952"/>
          </a:p>
        </p:txBody>
      </p:sp>
      <p:graphicFrame>
        <p:nvGraphicFramePr>
          <p:cNvPr id="3" name="表 3">
            <a:extLst>
              <a:ext uri="{FF2B5EF4-FFF2-40B4-BE49-F238E27FC236}">
                <a16:creationId xmlns:a16="http://schemas.microsoft.com/office/drawing/2014/main" id="{A4C592CF-E44E-4196-A015-5B6881E442B1}"/>
              </a:ext>
            </a:extLst>
          </p:cNvPr>
          <p:cNvGraphicFramePr>
            <a:graphicFrameLocks noGrp="1"/>
          </p:cNvGraphicFramePr>
          <p:nvPr/>
        </p:nvGraphicFramePr>
        <p:xfrm>
          <a:off x="449695" y="30374844"/>
          <a:ext cx="16198770" cy="5255883"/>
        </p:xfrm>
        <a:graphic>
          <a:graphicData uri="http://schemas.openxmlformats.org/drawingml/2006/table">
            <a:tbl>
              <a:tblPr firstRow="1" bandRow="1">
                <a:tableStyleId>{69C7853C-536D-4A76-A0AE-DD22124D55A5}</a:tableStyleId>
              </a:tblPr>
              <a:tblGrid>
                <a:gridCol w="3239754">
                  <a:extLst>
                    <a:ext uri="{9D8B030D-6E8A-4147-A177-3AD203B41FA5}">
                      <a16:colId xmlns:a16="http://schemas.microsoft.com/office/drawing/2014/main" val="4087116071"/>
                    </a:ext>
                  </a:extLst>
                </a:gridCol>
                <a:gridCol w="983978">
                  <a:extLst>
                    <a:ext uri="{9D8B030D-6E8A-4147-A177-3AD203B41FA5}">
                      <a16:colId xmlns:a16="http://schemas.microsoft.com/office/drawing/2014/main" val="1595831395"/>
                    </a:ext>
                  </a:extLst>
                </a:gridCol>
                <a:gridCol w="5495530">
                  <a:extLst>
                    <a:ext uri="{9D8B030D-6E8A-4147-A177-3AD203B41FA5}">
                      <a16:colId xmlns:a16="http://schemas.microsoft.com/office/drawing/2014/main" val="1095760310"/>
                    </a:ext>
                  </a:extLst>
                </a:gridCol>
                <a:gridCol w="3239754">
                  <a:extLst>
                    <a:ext uri="{9D8B030D-6E8A-4147-A177-3AD203B41FA5}">
                      <a16:colId xmlns:a16="http://schemas.microsoft.com/office/drawing/2014/main" val="4289041489"/>
                    </a:ext>
                  </a:extLst>
                </a:gridCol>
                <a:gridCol w="3239754">
                  <a:extLst>
                    <a:ext uri="{9D8B030D-6E8A-4147-A177-3AD203B41FA5}">
                      <a16:colId xmlns:a16="http://schemas.microsoft.com/office/drawing/2014/main" val="3298428749"/>
                    </a:ext>
                  </a:extLst>
                </a:gridCol>
              </a:tblGrid>
              <a:tr h="1751961">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extLst>
                  <a:ext uri="{0D108BD9-81ED-4DB2-BD59-A6C34878D82A}">
                    <a16:rowId xmlns:a16="http://schemas.microsoft.com/office/drawing/2014/main" val="553277871"/>
                  </a:ext>
                </a:extLst>
              </a:tr>
              <a:tr h="1751961">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extLst>
                  <a:ext uri="{0D108BD9-81ED-4DB2-BD59-A6C34878D82A}">
                    <a16:rowId xmlns:a16="http://schemas.microsoft.com/office/drawing/2014/main" val="2533924494"/>
                  </a:ext>
                </a:extLst>
              </a:tr>
              <a:tr h="1751961">
                <a:tc>
                  <a:txBody>
                    <a:bodyPr/>
                    <a:lstStyle/>
                    <a:p>
                      <a:endParaRPr kumimoji="1" lang="ja-JP" altLang="en-US" sz="660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dirty="0"/>
                    </a:p>
                  </a:txBody>
                  <a:tcPr marL="431991" marR="431991" marT="215995" marB="215995"/>
                </a:tc>
                <a:tc>
                  <a:txBody>
                    <a:bodyPr/>
                    <a:lstStyle/>
                    <a:p>
                      <a:endParaRPr kumimoji="1" lang="ja-JP" altLang="en-US" sz="6600"/>
                    </a:p>
                  </a:txBody>
                  <a:tcPr marL="431991" marR="431991" marT="215995" marB="215995"/>
                </a:tc>
                <a:tc>
                  <a:txBody>
                    <a:bodyPr/>
                    <a:lstStyle/>
                    <a:p>
                      <a:endParaRPr kumimoji="1" lang="ja-JP" altLang="en-US" sz="6600" dirty="0"/>
                    </a:p>
                  </a:txBody>
                  <a:tcPr marL="431991" marR="431991" marT="215995" marB="215995"/>
                </a:tc>
                <a:extLst>
                  <a:ext uri="{0D108BD9-81ED-4DB2-BD59-A6C34878D82A}">
                    <a16:rowId xmlns:a16="http://schemas.microsoft.com/office/drawing/2014/main" val="3291283744"/>
                  </a:ext>
                </a:extLst>
              </a:tr>
            </a:tbl>
          </a:graphicData>
        </a:graphic>
      </p:graphicFrame>
      <p:sp>
        <p:nvSpPr>
          <p:cNvPr id="18" name="テキスト ボックス 17">
            <a:extLst>
              <a:ext uri="{FF2B5EF4-FFF2-40B4-BE49-F238E27FC236}">
                <a16:creationId xmlns:a16="http://schemas.microsoft.com/office/drawing/2014/main" id="{4FC09C8E-B5CE-43A7-A3AD-AEDF02ABB915}"/>
              </a:ext>
            </a:extLst>
          </p:cNvPr>
          <p:cNvSpPr txBox="1"/>
          <p:nvPr/>
        </p:nvSpPr>
        <p:spPr>
          <a:xfrm>
            <a:off x="308082" y="273709"/>
            <a:ext cx="2970237" cy="1200329"/>
          </a:xfrm>
          <a:prstGeom prst="rect">
            <a:avLst/>
          </a:prstGeom>
          <a:noFill/>
          <a:ln>
            <a:solidFill>
              <a:schemeClr val="tx1"/>
            </a:solidFill>
          </a:ln>
        </p:spPr>
        <p:txBody>
          <a:bodyPr wrap="square" rtlCol="0">
            <a:spAutoFit/>
          </a:bodyPr>
          <a:lstStyle/>
          <a:p>
            <a:r>
              <a:rPr kumimoji="1" lang="en-US" altLang="ja-JP" sz="7200"/>
              <a:t>P-k00</a:t>
            </a:r>
            <a:endParaRPr kumimoji="1" lang="ja-JP" altLang="en-US" sz="7200" dirty="0"/>
          </a:p>
        </p:txBody>
      </p:sp>
      <p:sp>
        <p:nvSpPr>
          <p:cNvPr id="20" name="Google Shape;109;p1">
            <a:extLst>
              <a:ext uri="{FF2B5EF4-FFF2-40B4-BE49-F238E27FC236}">
                <a16:creationId xmlns:a16="http://schemas.microsoft.com/office/drawing/2014/main" id="{BC70164C-00B7-4D29-968A-685F97AA4227}"/>
              </a:ext>
            </a:extLst>
          </p:cNvPr>
          <p:cNvSpPr txBox="1"/>
          <p:nvPr/>
        </p:nvSpPr>
        <p:spPr>
          <a:xfrm>
            <a:off x="23759479" y="476110"/>
            <a:ext cx="8639810"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主題・副題：</a:t>
            </a:r>
            <a:r>
              <a:rPr lang="en-US" altLang="ja-JP" sz="4252" dirty="0">
                <a:solidFill>
                  <a:srgbClr val="00B0F0"/>
                </a:solidFill>
                <a:latin typeface="+mn-ea"/>
                <a:ea typeface="+mn-ea"/>
                <a:cs typeface="MS Gothic"/>
                <a:sym typeface="MS Gothic"/>
              </a:rPr>
              <a:t>80</a:t>
            </a:r>
            <a:r>
              <a:rPr lang="ja-JP" altLang="en-US" sz="4252" dirty="0">
                <a:solidFill>
                  <a:srgbClr val="00B0F0"/>
                </a:solidFill>
                <a:latin typeface="+mn-ea"/>
                <a:ea typeface="+mn-ea"/>
                <a:cs typeface="MS Gothic"/>
                <a:sym typeface="MS Gothic"/>
              </a:rPr>
              <a:t>～</a:t>
            </a:r>
            <a:r>
              <a:rPr lang="en-US" altLang="ja-JP" sz="4252" dirty="0">
                <a:solidFill>
                  <a:srgbClr val="00B0F0"/>
                </a:solidFill>
                <a:latin typeface="+mn-ea"/>
                <a:ea typeface="+mn-ea"/>
                <a:cs typeface="MS Gothic"/>
                <a:sym typeface="MS Gothic"/>
              </a:rPr>
              <a:t>95</a:t>
            </a:r>
            <a:r>
              <a:rPr lang="ja-JP" altLang="en-US" sz="4252" dirty="0">
                <a:solidFill>
                  <a:srgbClr val="00B0F0"/>
                </a:solidFill>
                <a:latin typeface="+mn-ea"/>
                <a:ea typeface="+mn-ea"/>
                <a:cs typeface="MS Gothic"/>
                <a:sym typeface="MS Gothic"/>
              </a:rPr>
              <a:t>ポイント目安</a:t>
            </a:r>
            <a:endParaRPr sz="4961" dirty="0">
              <a:solidFill>
                <a:srgbClr val="00B0F0"/>
              </a:solidFill>
              <a:latin typeface="+mn-ea"/>
              <a:ea typeface="+mn-ea"/>
              <a:cs typeface="Century"/>
              <a:sym typeface="Century"/>
            </a:endParaRPr>
          </a:p>
        </p:txBody>
      </p:sp>
      <p:sp>
        <p:nvSpPr>
          <p:cNvPr id="22" name="Google Shape;109;p1">
            <a:extLst>
              <a:ext uri="{FF2B5EF4-FFF2-40B4-BE49-F238E27FC236}">
                <a16:creationId xmlns:a16="http://schemas.microsoft.com/office/drawing/2014/main" id="{1E829740-C05A-405D-92EC-01B9A3DB2620}"/>
              </a:ext>
            </a:extLst>
          </p:cNvPr>
          <p:cNvSpPr txBox="1"/>
          <p:nvPr/>
        </p:nvSpPr>
        <p:spPr>
          <a:xfrm>
            <a:off x="22490638" y="4217743"/>
            <a:ext cx="9908650"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発表者名、所属：</a:t>
            </a:r>
            <a:r>
              <a:rPr lang="en-US" altLang="ja-JP" sz="4252" dirty="0">
                <a:solidFill>
                  <a:srgbClr val="00B0F0"/>
                </a:solidFill>
                <a:latin typeface="+mn-ea"/>
                <a:ea typeface="+mn-ea"/>
                <a:cs typeface="MS Gothic"/>
                <a:sym typeface="MS Gothic"/>
              </a:rPr>
              <a:t>50</a:t>
            </a:r>
            <a:r>
              <a:rPr lang="ja-JP" altLang="en-US" sz="4252" dirty="0">
                <a:solidFill>
                  <a:srgbClr val="00B0F0"/>
                </a:solidFill>
                <a:latin typeface="+mn-ea"/>
                <a:ea typeface="+mn-ea"/>
                <a:cs typeface="MS Gothic"/>
                <a:sym typeface="MS Gothic"/>
              </a:rPr>
              <a:t>～</a:t>
            </a:r>
            <a:r>
              <a:rPr lang="en-US" altLang="ja-JP" sz="4252" dirty="0">
                <a:solidFill>
                  <a:srgbClr val="00B0F0"/>
                </a:solidFill>
                <a:latin typeface="+mn-ea"/>
                <a:ea typeface="+mn-ea"/>
                <a:cs typeface="MS Gothic"/>
                <a:sym typeface="MS Gothic"/>
              </a:rPr>
              <a:t>60</a:t>
            </a:r>
            <a:r>
              <a:rPr lang="ja-JP" altLang="en-US" sz="4252" dirty="0">
                <a:solidFill>
                  <a:srgbClr val="00B0F0"/>
                </a:solidFill>
                <a:latin typeface="+mn-ea"/>
                <a:ea typeface="+mn-ea"/>
                <a:cs typeface="MS Gothic"/>
                <a:sym typeface="MS Gothic"/>
              </a:rPr>
              <a:t>ポイント目安</a:t>
            </a:r>
            <a:endParaRPr sz="4961" dirty="0">
              <a:solidFill>
                <a:srgbClr val="00B0F0"/>
              </a:solidFill>
              <a:latin typeface="+mn-ea"/>
              <a:ea typeface="+mn-ea"/>
              <a:cs typeface="Century"/>
              <a:sym typeface="Century"/>
            </a:endParaRPr>
          </a:p>
        </p:txBody>
      </p:sp>
      <p:sp>
        <p:nvSpPr>
          <p:cNvPr id="23" name="Google Shape;109;p1">
            <a:extLst>
              <a:ext uri="{FF2B5EF4-FFF2-40B4-BE49-F238E27FC236}">
                <a16:creationId xmlns:a16="http://schemas.microsoft.com/office/drawing/2014/main" id="{E045A035-12A6-4BF7-8079-93F65820914A}"/>
              </a:ext>
            </a:extLst>
          </p:cNvPr>
          <p:cNvSpPr txBox="1"/>
          <p:nvPr/>
        </p:nvSpPr>
        <p:spPr>
          <a:xfrm>
            <a:off x="-164285" y="1730244"/>
            <a:ext cx="5679474" cy="1667125"/>
          </a:xfrm>
          <a:prstGeom prst="rect">
            <a:avLst/>
          </a:prstGeom>
          <a:noFill/>
          <a:ln>
            <a:noFill/>
          </a:ln>
        </p:spPr>
        <p:txBody>
          <a:bodyPr spcFirstLastPara="1" wrap="square" lIns="431920" tIns="215901" rIns="431920" bIns="215901" anchor="t" anchorCtr="0">
            <a:spAutoFit/>
          </a:bodyPr>
          <a:lstStyle/>
          <a:p>
            <a:r>
              <a:rPr lang="en-US" altLang="ja-JP" sz="4000" dirty="0" smtClean="0">
                <a:solidFill>
                  <a:srgbClr val="00B0F0"/>
                </a:solidFill>
                <a:latin typeface="+mn-ea"/>
                <a:ea typeface="+mn-ea"/>
                <a:cs typeface="MS Gothic"/>
                <a:sym typeface="MS Gothic"/>
              </a:rPr>
              <a:t>※</a:t>
            </a:r>
            <a:r>
              <a:rPr lang="ja-JP" altLang="en-US" sz="4000" dirty="0" smtClean="0">
                <a:solidFill>
                  <a:srgbClr val="00B0F0"/>
                </a:solidFill>
                <a:latin typeface="+mn-ea"/>
                <a:ea typeface="+mn-ea"/>
                <a:cs typeface="MS Gothic"/>
                <a:sym typeface="MS Gothic"/>
              </a:rPr>
              <a:t>ポスター番号</a:t>
            </a:r>
            <a:r>
              <a:rPr lang="ja-JP" altLang="en-US" sz="4000" dirty="0">
                <a:solidFill>
                  <a:srgbClr val="00B0F0"/>
                </a:solidFill>
                <a:latin typeface="+mn-ea"/>
                <a:ea typeface="+mn-ea"/>
                <a:cs typeface="MS Gothic"/>
                <a:sym typeface="MS Gothic"/>
              </a:rPr>
              <a:t>：</a:t>
            </a:r>
            <a:endParaRPr lang="en-US" altLang="ja-JP" sz="4000" dirty="0">
              <a:solidFill>
                <a:srgbClr val="00B0F0"/>
              </a:solidFill>
              <a:latin typeface="+mn-ea"/>
              <a:ea typeface="+mn-ea"/>
              <a:cs typeface="MS Gothic"/>
              <a:sym typeface="MS Gothic"/>
            </a:endParaRPr>
          </a:p>
          <a:p>
            <a:r>
              <a:rPr lang="ja-JP" altLang="en-US" sz="4000" dirty="0">
                <a:solidFill>
                  <a:srgbClr val="00B0F0"/>
                </a:solidFill>
                <a:latin typeface="+mn-ea"/>
                <a:ea typeface="+mn-ea"/>
                <a:cs typeface="MS Gothic"/>
                <a:sym typeface="MS Gothic"/>
              </a:rPr>
              <a:t>採択通知メール参照</a:t>
            </a:r>
            <a:endParaRPr sz="4800" dirty="0">
              <a:solidFill>
                <a:srgbClr val="00B0F0"/>
              </a:solidFill>
              <a:latin typeface="+mn-ea"/>
              <a:ea typeface="+mn-ea"/>
              <a:cs typeface="Century"/>
              <a:sym typeface="Century"/>
            </a:endParaRPr>
          </a:p>
        </p:txBody>
      </p:sp>
      <p:sp>
        <p:nvSpPr>
          <p:cNvPr id="24" name="Google Shape;109;p1">
            <a:extLst>
              <a:ext uri="{FF2B5EF4-FFF2-40B4-BE49-F238E27FC236}">
                <a16:creationId xmlns:a16="http://schemas.microsoft.com/office/drawing/2014/main" id="{E045A035-12A6-4BF7-8079-93F65820914A}"/>
              </a:ext>
            </a:extLst>
          </p:cNvPr>
          <p:cNvSpPr txBox="1"/>
          <p:nvPr/>
        </p:nvSpPr>
        <p:spPr>
          <a:xfrm>
            <a:off x="5496620" y="6454920"/>
            <a:ext cx="10612902"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見出し：</a:t>
            </a:r>
            <a:r>
              <a:rPr lang="en-US" altLang="ja-JP" sz="4252" dirty="0">
                <a:solidFill>
                  <a:srgbClr val="00B0F0"/>
                </a:solidFill>
                <a:latin typeface="+mn-ea"/>
                <a:ea typeface="+mn-ea"/>
                <a:cs typeface="MS Gothic"/>
                <a:sym typeface="MS Gothic"/>
              </a:rPr>
              <a:t>50</a:t>
            </a:r>
            <a:r>
              <a:rPr lang="ja-JP" altLang="en-US" sz="4252" dirty="0">
                <a:solidFill>
                  <a:srgbClr val="00B0F0"/>
                </a:solidFill>
                <a:latin typeface="+mn-ea"/>
                <a:ea typeface="+mn-ea"/>
                <a:cs typeface="MS Gothic"/>
                <a:sym typeface="MS Gothic"/>
              </a:rPr>
              <a:t>～</a:t>
            </a:r>
            <a:r>
              <a:rPr lang="en-US" altLang="ja-JP" sz="4252" dirty="0">
                <a:solidFill>
                  <a:srgbClr val="00B0F0"/>
                </a:solidFill>
                <a:latin typeface="+mn-ea"/>
                <a:ea typeface="+mn-ea"/>
                <a:cs typeface="MS Gothic"/>
                <a:sym typeface="MS Gothic"/>
              </a:rPr>
              <a:t>60</a:t>
            </a:r>
            <a:r>
              <a:rPr lang="ja-JP" altLang="en-US" sz="4252" dirty="0">
                <a:solidFill>
                  <a:srgbClr val="00B0F0"/>
                </a:solidFill>
                <a:latin typeface="+mn-ea"/>
                <a:ea typeface="+mn-ea"/>
                <a:cs typeface="MS Gothic"/>
                <a:sym typeface="MS Gothic"/>
              </a:rPr>
              <a:t>ポイント目安</a:t>
            </a:r>
            <a:endParaRPr sz="4961" dirty="0">
              <a:solidFill>
                <a:srgbClr val="00B0F0"/>
              </a:solidFill>
              <a:latin typeface="+mn-ea"/>
              <a:ea typeface="+mn-ea"/>
              <a:cs typeface="Century"/>
              <a:sym typeface="Century"/>
            </a:endParaRPr>
          </a:p>
        </p:txBody>
      </p:sp>
      <p:sp>
        <p:nvSpPr>
          <p:cNvPr id="25" name="Google Shape;109;p1">
            <a:extLst>
              <a:ext uri="{FF2B5EF4-FFF2-40B4-BE49-F238E27FC236}">
                <a16:creationId xmlns:a16="http://schemas.microsoft.com/office/drawing/2014/main" id="{E045A035-12A6-4BF7-8079-93F65820914A}"/>
              </a:ext>
            </a:extLst>
          </p:cNvPr>
          <p:cNvSpPr txBox="1"/>
          <p:nvPr/>
        </p:nvSpPr>
        <p:spPr>
          <a:xfrm>
            <a:off x="9393200" y="9450401"/>
            <a:ext cx="6772276"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本文：</a:t>
            </a:r>
            <a:r>
              <a:rPr lang="en-US" altLang="ja-JP" sz="4252" dirty="0">
                <a:solidFill>
                  <a:srgbClr val="00B0F0"/>
                </a:solidFill>
                <a:latin typeface="+mn-ea"/>
                <a:ea typeface="+mn-ea"/>
                <a:cs typeface="MS Gothic"/>
                <a:sym typeface="MS Gothic"/>
              </a:rPr>
              <a:t>40</a:t>
            </a:r>
            <a:r>
              <a:rPr lang="ja-JP" altLang="en-US" sz="4252" dirty="0">
                <a:solidFill>
                  <a:srgbClr val="00B0F0"/>
                </a:solidFill>
                <a:latin typeface="+mn-ea"/>
                <a:ea typeface="+mn-ea"/>
                <a:cs typeface="MS Gothic"/>
                <a:sym typeface="MS Gothic"/>
              </a:rPr>
              <a:t>ポイント前後</a:t>
            </a:r>
            <a:endParaRPr sz="4961" dirty="0">
              <a:solidFill>
                <a:srgbClr val="00B0F0"/>
              </a:solidFill>
              <a:latin typeface="+mn-ea"/>
              <a:ea typeface="+mn-ea"/>
              <a:cs typeface="Century"/>
              <a:sym typeface="Century"/>
            </a:endParaRPr>
          </a:p>
        </p:txBody>
      </p:sp>
      <p:sp>
        <p:nvSpPr>
          <p:cNvPr id="26" name="Google Shape;109;p1">
            <a:extLst>
              <a:ext uri="{FF2B5EF4-FFF2-40B4-BE49-F238E27FC236}">
                <a16:creationId xmlns:a16="http://schemas.microsoft.com/office/drawing/2014/main" id="{E045A035-12A6-4BF7-8079-93F65820914A}"/>
              </a:ext>
            </a:extLst>
          </p:cNvPr>
          <p:cNvSpPr txBox="1"/>
          <p:nvPr/>
        </p:nvSpPr>
        <p:spPr>
          <a:xfrm>
            <a:off x="18095118" y="29345407"/>
            <a:ext cx="10121862"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図表タイトル：</a:t>
            </a:r>
            <a:r>
              <a:rPr lang="en-US" altLang="ja-JP" sz="4252" dirty="0">
                <a:solidFill>
                  <a:srgbClr val="00B0F0"/>
                </a:solidFill>
                <a:latin typeface="+mn-ea"/>
                <a:ea typeface="+mn-ea"/>
                <a:cs typeface="MS Gothic"/>
                <a:sym typeface="MS Gothic"/>
              </a:rPr>
              <a:t>35</a:t>
            </a:r>
            <a:r>
              <a:rPr lang="ja-JP" altLang="en-US" sz="4252" dirty="0">
                <a:solidFill>
                  <a:srgbClr val="00B0F0"/>
                </a:solidFill>
                <a:latin typeface="+mn-ea"/>
                <a:ea typeface="+mn-ea"/>
                <a:cs typeface="MS Gothic"/>
                <a:sym typeface="MS Gothic"/>
              </a:rPr>
              <a:t>ポイント前後</a:t>
            </a:r>
            <a:endParaRPr sz="4961" dirty="0">
              <a:solidFill>
                <a:srgbClr val="00B0F0"/>
              </a:solidFill>
              <a:latin typeface="+mn-ea"/>
              <a:ea typeface="+mn-ea"/>
              <a:cs typeface="Century"/>
              <a:sym typeface="Century"/>
            </a:endParaRPr>
          </a:p>
        </p:txBody>
      </p:sp>
      <p:sp>
        <p:nvSpPr>
          <p:cNvPr id="27" name="Google Shape;109;p1">
            <a:extLst>
              <a:ext uri="{FF2B5EF4-FFF2-40B4-BE49-F238E27FC236}">
                <a16:creationId xmlns:a16="http://schemas.microsoft.com/office/drawing/2014/main" id="{E045A035-12A6-4BF7-8079-93F65820914A}"/>
              </a:ext>
            </a:extLst>
          </p:cNvPr>
          <p:cNvSpPr txBox="1"/>
          <p:nvPr/>
        </p:nvSpPr>
        <p:spPr>
          <a:xfrm>
            <a:off x="3583119" y="46053993"/>
            <a:ext cx="10121862" cy="1090365"/>
          </a:xfrm>
          <a:prstGeom prst="rect">
            <a:avLst/>
          </a:prstGeom>
          <a:noFill/>
          <a:ln>
            <a:noFill/>
          </a:ln>
        </p:spPr>
        <p:txBody>
          <a:bodyPr spcFirstLastPara="1" wrap="square" lIns="431920" tIns="215901" rIns="431920" bIns="215901" anchor="t" anchorCtr="0">
            <a:spAutoFit/>
          </a:bodyPr>
          <a:lstStyle/>
          <a:p>
            <a:r>
              <a:rPr lang="en-US" altLang="ja-JP" sz="4252" dirty="0">
                <a:solidFill>
                  <a:srgbClr val="00B0F0"/>
                </a:solidFill>
                <a:latin typeface="+mn-ea"/>
                <a:ea typeface="+mn-ea"/>
                <a:cs typeface="MS Gothic"/>
                <a:sym typeface="MS Gothic"/>
              </a:rPr>
              <a:t>※</a:t>
            </a:r>
            <a:r>
              <a:rPr lang="ja-JP" altLang="en-US" sz="4252" dirty="0">
                <a:solidFill>
                  <a:srgbClr val="00B0F0"/>
                </a:solidFill>
                <a:latin typeface="+mn-ea"/>
                <a:ea typeface="+mn-ea"/>
                <a:cs typeface="MS Gothic"/>
                <a:sym typeface="MS Gothic"/>
              </a:rPr>
              <a:t>参考文献：</a:t>
            </a:r>
            <a:r>
              <a:rPr lang="en-US" altLang="ja-JP" sz="4252" dirty="0">
                <a:solidFill>
                  <a:srgbClr val="00B0F0"/>
                </a:solidFill>
                <a:latin typeface="+mn-ea"/>
                <a:ea typeface="+mn-ea"/>
                <a:cs typeface="MS Gothic"/>
                <a:sym typeface="MS Gothic"/>
              </a:rPr>
              <a:t>30</a:t>
            </a:r>
            <a:r>
              <a:rPr lang="ja-JP" altLang="en-US" sz="4252" dirty="0">
                <a:solidFill>
                  <a:srgbClr val="00B0F0"/>
                </a:solidFill>
                <a:latin typeface="+mn-ea"/>
                <a:ea typeface="+mn-ea"/>
                <a:cs typeface="MS Gothic"/>
                <a:sym typeface="MS Gothic"/>
              </a:rPr>
              <a:t>～</a:t>
            </a:r>
            <a:r>
              <a:rPr lang="en-US" altLang="ja-JP" sz="4252" dirty="0">
                <a:solidFill>
                  <a:srgbClr val="00B0F0"/>
                </a:solidFill>
                <a:latin typeface="+mn-ea"/>
                <a:ea typeface="+mn-ea"/>
                <a:cs typeface="MS Gothic"/>
                <a:sym typeface="MS Gothic"/>
              </a:rPr>
              <a:t>40</a:t>
            </a:r>
            <a:r>
              <a:rPr lang="ja-JP" altLang="en-US" sz="4252" dirty="0">
                <a:solidFill>
                  <a:srgbClr val="00B0F0"/>
                </a:solidFill>
                <a:latin typeface="+mn-ea"/>
                <a:ea typeface="+mn-ea"/>
                <a:cs typeface="MS Gothic"/>
                <a:sym typeface="MS Gothic"/>
              </a:rPr>
              <a:t>ポイント目安</a:t>
            </a:r>
            <a:endParaRPr sz="4961" dirty="0">
              <a:solidFill>
                <a:srgbClr val="00B0F0"/>
              </a:solidFill>
              <a:latin typeface="+mn-ea"/>
              <a:ea typeface="+mn-ea"/>
              <a:cs typeface="Century"/>
              <a:sym typeface="Century"/>
            </a:endParaRPr>
          </a:p>
        </p:txBody>
      </p:sp>
    </p:spTree>
    <p:extLst>
      <p:ext uri="{BB962C8B-B14F-4D97-AF65-F5344CB8AC3E}">
        <p14:creationId xmlns:p14="http://schemas.microsoft.com/office/powerpoint/2010/main" val="3643432903"/>
      </p:ext>
    </p:extLst>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167</Words>
  <Application>Microsoft Office PowerPoint</Application>
  <PresentationFormat>ユーザー設定</PresentationFormat>
  <Paragraphs>31</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MS Gothic</vt:lpstr>
      <vt:lpstr>MS Mincho</vt:lpstr>
      <vt:lpstr>Noto Sans Symbols</vt: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2021-04-26T08:40:44Z</dcterms:created>
  <dcterms:modified xsi:type="dcterms:W3CDTF">2021-04-26T08:40:49Z</dcterms:modified>
</cp:coreProperties>
</file>