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2399288" cy="51120675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Ztwy0ZOYDRrPVOY3JCQNCj8jBE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A31434-4B0D-4727-8E71-1AAC0C6C9172}">
  <a:tblStyle styleId="{A4A31434-4B0D-4727-8E71-1AAC0C6C917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4E6"/>
          </a:solidFill>
        </a:fill>
      </a:tcStyle>
    </a:wholeTbl>
    <a:band1H>
      <a:tcTxStyle/>
      <a:tcStyle>
        <a:tcBdr/>
        <a:fill>
          <a:solidFill>
            <a:srgbClr val="FFE8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FE8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60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12988" y="1233488"/>
            <a:ext cx="210978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97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1233488"/>
            <a:ext cx="210978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05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29947" y="8366281"/>
            <a:ext cx="27539395" cy="17797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049911" y="26850193"/>
            <a:ext cx="24299466" cy="1234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2227460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18156" y="15854125"/>
            <a:ext cx="32435599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017592" y="20889863"/>
            <a:ext cx="43322409" cy="6986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9157097" y="14106261"/>
            <a:ext cx="43322409" cy="205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27460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2227460" y="13608513"/>
            <a:ext cx="27944386" cy="3243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210585" y="12744685"/>
            <a:ext cx="27944386" cy="2126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210585" y="34210638"/>
            <a:ext cx="27944386" cy="11182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079975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8504">
                <a:solidFill>
                  <a:schemeClr val="dk1"/>
                </a:solidFill>
              </a:defRPr>
            </a:lvl1pPr>
            <a:lvl2pPr marL="4319900" lvl="1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7086">
                <a:solidFill>
                  <a:srgbClr val="888888"/>
                </a:solidFill>
              </a:defRPr>
            </a:lvl2pPr>
            <a:lvl3pPr marL="6479850" lvl="2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6378">
                <a:solidFill>
                  <a:srgbClr val="888888"/>
                </a:solidFill>
              </a:defRPr>
            </a:lvl3pPr>
            <a:lvl4pPr marL="8639800" lvl="3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4pPr>
            <a:lvl5pPr marL="10799750" lvl="4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5pPr>
            <a:lvl6pPr marL="12959700" lvl="5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6pPr>
            <a:lvl7pPr marL="15119650" lvl="6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7pPr>
            <a:lvl8pPr marL="17279600" lvl="7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8pPr>
            <a:lvl9pPr marL="19439550" lvl="8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227460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227454" y="13608513"/>
            <a:ext cx="13769697" cy="3243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402142" y="13608513"/>
            <a:ext cx="13769697" cy="3243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2231679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2231679" y="12531679"/>
            <a:ext cx="13706415" cy="614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159950" lvl="0" indent="-1079975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8504" b="1"/>
            </a:lvl1pPr>
            <a:lvl2pPr marL="4319900" lvl="1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7086" b="1"/>
            </a:lvl2pPr>
            <a:lvl3pPr marL="6479850" lvl="2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6378" b="1"/>
            </a:lvl3pPr>
            <a:lvl4pPr marL="8639800" lvl="3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4pPr>
            <a:lvl5pPr marL="10799750" lvl="4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5pPr>
            <a:lvl6pPr marL="12959700" lvl="5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6pPr>
            <a:lvl7pPr marL="15119650" lvl="6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7pPr>
            <a:lvl8pPr marL="17279600" lvl="7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8pPr>
            <a:lvl9pPr marL="19439550" lvl="8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2231679" y="18673256"/>
            <a:ext cx="13706415" cy="27465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402144" y="12531679"/>
            <a:ext cx="13773916" cy="614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159950" lvl="0" indent="-1079975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8504" b="1"/>
            </a:lvl1pPr>
            <a:lvl2pPr marL="4319900" lvl="1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7086" b="1"/>
            </a:lvl2pPr>
            <a:lvl3pPr marL="6479850" lvl="2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6378" b="1"/>
            </a:lvl3pPr>
            <a:lvl4pPr marL="8639800" lvl="3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4pPr>
            <a:lvl5pPr marL="10799750" lvl="4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5pPr>
            <a:lvl6pPr marL="12959700" lvl="5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6pPr>
            <a:lvl7pPr marL="15119650" lvl="6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7pPr>
            <a:lvl8pPr marL="17279600" lvl="7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8pPr>
            <a:lvl9pPr marL="19439550" lvl="8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402144" y="18673256"/>
            <a:ext cx="13773916" cy="27465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619962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319900" lvl="1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639800" lvl="3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799750" lvl="4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959700" lvl="5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5119650" lvl="6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7279600" lvl="7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9439550" lvl="8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227460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2231672" y="3408045"/>
            <a:ext cx="10449616" cy="1192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3773923" y="7360451"/>
            <a:ext cx="16402142" cy="36328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799958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1338"/>
            </a:lvl1pPr>
            <a:lvl2pPr marL="4319900" lvl="1" indent="-17099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9921"/>
            </a:lvl2pPr>
            <a:lvl3pPr marL="6479850" lvl="2" indent="-1619962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8504"/>
            </a:lvl3pPr>
            <a:lvl4pPr marL="8639800" lvl="3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4pPr>
            <a:lvl5pPr marL="10799750" lvl="4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5pPr>
            <a:lvl6pPr marL="12959700" lvl="5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6pPr>
            <a:lvl7pPr marL="15119650" lvl="6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7pPr>
            <a:lvl8pPr marL="17279600" lvl="7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8pPr>
            <a:lvl9pPr marL="19439550" lvl="8" indent="-152996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708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2231672" y="15336210"/>
            <a:ext cx="10449616" cy="28412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079975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1pPr>
            <a:lvl2pPr marL="4319900" lvl="1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4961"/>
            </a:lvl2pPr>
            <a:lvl3pPr marL="6479850" lvl="2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252"/>
            </a:lvl3pPr>
            <a:lvl4pPr marL="8639800" lvl="3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4pPr>
            <a:lvl5pPr marL="10799750" lvl="4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5pPr>
            <a:lvl6pPr marL="12959700" lvl="5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6pPr>
            <a:lvl7pPr marL="15119650" lvl="6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7pPr>
            <a:lvl8pPr marL="17279600" lvl="7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8pPr>
            <a:lvl9pPr marL="19439550" lvl="8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2231672" y="3408045"/>
            <a:ext cx="10449616" cy="1192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3773923" y="7360451"/>
            <a:ext cx="16402142" cy="36328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13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2231672" y="15336210"/>
            <a:ext cx="10449616" cy="28412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159950" lvl="0" indent="-1079975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5669"/>
            </a:lvl1pPr>
            <a:lvl2pPr marL="4319900" lvl="1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4961"/>
            </a:lvl2pPr>
            <a:lvl3pPr marL="6479850" lvl="2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252"/>
            </a:lvl3pPr>
            <a:lvl4pPr marL="8639800" lvl="3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4pPr>
            <a:lvl5pPr marL="10799750" lvl="4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5pPr>
            <a:lvl6pPr marL="12959700" lvl="5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6pPr>
            <a:lvl7pPr marL="15119650" lvl="6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7pPr>
            <a:lvl8pPr marL="17279600" lvl="7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8pPr>
            <a:lvl9pPr marL="19439550" lvl="8" indent="-1079975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354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227460" y="2721714"/>
            <a:ext cx="27944386" cy="988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227460" y="13608513"/>
            <a:ext cx="27944386" cy="3243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227453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732273" y="47381313"/>
            <a:ext cx="1093476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881999" y="47381313"/>
            <a:ext cx="7289840" cy="2721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61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/>
          <p:nvPr/>
        </p:nvSpPr>
        <p:spPr>
          <a:xfrm>
            <a:off x="0" y="2160852"/>
            <a:ext cx="32399288" cy="3863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ctr" anchorCtr="0">
            <a:noAutofit/>
          </a:bodyPr>
          <a:lstStyle/>
          <a:p>
            <a:pPr algn="ctr"/>
            <a:endParaRPr sz="8504">
              <a:solidFill>
                <a:schemeClr val="lt1"/>
              </a:solidFill>
              <a:latin typeface="+mn-ea"/>
              <a:ea typeface="+mn-ea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5090160" y="105160"/>
            <a:ext cx="19877832" cy="437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t" anchorCtr="0">
            <a:spAutoFit/>
          </a:bodyPr>
          <a:lstStyle/>
          <a:p>
            <a:pPr algn="ctr"/>
            <a:r>
              <a:rPr lang="ja-JP" altLang="ja-JP" sz="9500" kern="0" dirty="0">
                <a:effectLst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〇〇〇における〇〇〇の調理特性</a:t>
            </a:r>
            <a:endParaRPr lang="en-US" altLang="ja-JP" sz="9500" kern="0" dirty="0">
              <a:effectLst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/>
            <a:r>
              <a:rPr lang="ja-JP" altLang="ja-JP" sz="80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－〇〇〇〇〇（副題を設定する場合）－</a:t>
            </a:r>
          </a:p>
          <a:p>
            <a:pPr algn="ctr"/>
            <a:endParaRPr lang="en-US" altLang="ja-JP" sz="8000" b="1" dirty="0">
              <a:latin typeface="+mn-ea"/>
              <a:ea typeface="+mn-ea"/>
              <a:cs typeface="MS Gothic"/>
              <a:sym typeface="MS Gothic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6077131" y="3332075"/>
            <a:ext cx="18328919" cy="2190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t" anchorCtr="0">
            <a:spAutoFit/>
          </a:bodyPr>
          <a:lstStyle/>
          <a:p>
            <a:pPr algn="ctr"/>
            <a:r>
              <a:rPr lang="ja-JP" altLang="en-US" sz="6000" dirty="0">
                <a:latin typeface="+mn-ea"/>
                <a:ea typeface="+mn-ea"/>
                <a:cs typeface="MS Gothic"/>
                <a:sym typeface="MS Gothic"/>
              </a:rPr>
              <a:t>〇代表発表者</a:t>
            </a:r>
            <a:r>
              <a:rPr lang="en-US" altLang="ja-JP" sz="6000" baseline="40000" dirty="0">
                <a:latin typeface="+mn-ea"/>
                <a:ea typeface="+mn-ea"/>
                <a:cs typeface="MS Gothic"/>
                <a:sym typeface="MS Gothic"/>
              </a:rPr>
              <a:t>1</a:t>
            </a:r>
            <a:r>
              <a:rPr lang="ja-JP" altLang="en-US" sz="6000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sz="6000" baseline="40000" dirty="0">
                <a:latin typeface="+mn-ea"/>
                <a:ea typeface="+mn-ea"/>
                <a:cs typeface="MS Gothic"/>
                <a:sym typeface="MS Gothic"/>
              </a:rPr>
              <a:t>2</a:t>
            </a:r>
            <a:r>
              <a:rPr lang="ja-JP" altLang="en-US" sz="6000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sz="6000" baseline="40000" dirty="0">
                <a:latin typeface="+mn-ea"/>
                <a:ea typeface="+mn-ea"/>
                <a:cs typeface="MS Gothic"/>
                <a:sym typeface="MS Gothic"/>
              </a:rPr>
              <a:t>3</a:t>
            </a:r>
          </a:p>
          <a:p>
            <a:pPr algn="ctr"/>
            <a:r>
              <a:rPr lang="en-US" altLang="ja-JP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1</a:t>
            </a:r>
            <a:r>
              <a:rPr lang="ja-JP" altLang="en-US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2</a:t>
            </a:r>
            <a:r>
              <a:rPr lang="ja-JP" altLang="en-US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3</a:t>
            </a:r>
            <a:r>
              <a:rPr lang="ja-JP" altLang="en-US" sz="54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</a:t>
            </a:r>
            <a:endParaRPr sz="48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C09C8E-B5CE-43A7-A3AD-AEDF02ABB915}"/>
              </a:ext>
            </a:extLst>
          </p:cNvPr>
          <p:cNvSpPr txBox="1"/>
          <p:nvPr/>
        </p:nvSpPr>
        <p:spPr>
          <a:xfrm>
            <a:off x="308082" y="273709"/>
            <a:ext cx="297023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7200" dirty="0"/>
              <a:t>P</a:t>
            </a:r>
            <a:r>
              <a:rPr kumimoji="1" lang="ja-JP" altLang="en-US" sz="7200" dirty="0"/>
              <a:t>－</a:t>
            </a:r>
            <a:r>
              <a:rPr kumimoji="1" lang="en-US" altLang="ja-JP" sz="7200" dirty="0"/>
              <a:t>XX</a:t>
            </a:r>
            <a:endParaRPr kumimoji="1" lang="ja-JP" altLang="en-US" sz="7200" dirty="0"/>
          </a:p>
        </p:txBody>
      </p:sp>
      <p:sp>
        <p:nvSpPr>
          <p:cNvPr id="20" name="Google Shape;109;p1">
            <a:extLst>
              <a:ext uri="{FF2B5EF4-FFF2-40B4-BE49-F238E27FC236}">
                <a16:creationId xmlns:a16="http://schemas.microsoft.com/office/drawing/2014/main" id="{BC70164C-00B7-4D29-968A-685F97AA4227}"/>
              </a:ext>
            </a:extLst>
          </p:cNvPr>
          <p:cNvSpPr txBox="1"/>
          <p:nvPr/>
        </p:nvSpPr>
        <p:spPr>
          <a:xfrm>
            <a:off x="23759479" y="476110"/>
            <a:ext cx="8639810" cy="1090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t" anchorCtr="0">
            <a:spAutoFit/>
          </a:bodyPr>
          <a:lstStyle/>
          <a:p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主題・副題：</a:t>
            </a:r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80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95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sz="4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22" name="Google Shape;109;p1">
            <a:extLst>
              <a:ext uri="{FF2B5EF4-FFF2-40B4-BE49-F238E27FC236}">
                <a16:creationId xmlns:a16="http://schemas.microsoft.com/office/drawing/2014/main" id="{1E829740-C05A-405D-92EC-01B9A3DB2620}"/>
              </a:ext>
            </a:extLst>
          </p:cNvPr>
          <p:cNvSpPr txBox="1"/>
          <p:nvPr/>
        </p:nvSpPr>
        <p:spPr>
          <a:xfrm>
            <a:off x="22490638" y="4217743"/>
            <a:ext cx="9908650" cy="1090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t" anchorCtr="0">
            <a:spAutoFit/>
          </a:bodyPr>
          <a:lstStyle/>
          <a:p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発表者名、所属：</a:t>
            </a:r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50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60</a:t>
            </a:r>
            <a:r>
              <a:rPr lang="ja-JP" altLang="en-US" sz="4252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sz="4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23" name="Google Shape;109;p1">
            <a:extLst>
              <a:ext uri="{FF2B5EF4-FFF2-40B4-BE49-F238E27FC236}">
                <a16:creationId xmlns:a16="http://schemas.microsoft.com/office/drawing/2014/main" id="{E045A035-12A6-4BF7-8079-93F65820914A}"/>
              </a:ext>
            </a:extLst>
          </p:cNvPr>
          <p:cNvSpPr txBox="1"/>
          <p:nvPr/>
        </p:nvSpPr>
        <p:spPr>
          <a:xfrm>
            <a:off x="-190076" y="1653749"/>
            <a:ext cx="6936789" cy="3513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1920" tIns="215901" rIns="431920" bIns="215901" anchor="t" anchorCtr="0">
            <a:spAutoFit/>
          </a:bodyPr>
          <a:lstStyle/>
          <a:p>
            <a:r>
              <a:rPr lang="en-US" altLang="ja-JP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※</a:t>
            </a:r>
            <a:r>
              <a:rPr lang="ja-JP" altLang="en-US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ポスター番号：採択通知メール参照。研究発表ポスターは「</a:t>
            </a:r>
            <a:r>
              <a:rPr lang="en-US" altLang="ja-JP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P-</a:t>
            </a:r>
            <a:r>
              <a:rPr lang="ja-JP" altLang="en-US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番号」、</a:t>
            </a:r>
          </a:p>
          <a:p>
            <a:r>
              <a:rPr lang="ja-JP" altLang="en-US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若手研究者発表奨励賞対象者</a:t>
            </a:r>
            <a:r>
              <a:rPr lang="ja-JP" altLang="en-US" sz="4000" dirty="0" smtClean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は「</a:t>
            </a:r>
            <a:r>
              <a:rPr lang="en-US" altLang="ja-JP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Y-</a:t>
            </a:r>
            <a:r>
              <a:rPr lang="ja-JP" altLang="en-US" sz="4000" dirty="0">
                <a:solidFill>
                  <a:srgbClr val="00B0F0"/>
                </a:solidFill>
                <a:latin typeface="+mn-ea"/>
                <a:cs typeface="MS Gothic"/>
                <a:sym typeface="MS Gothic"/>
              </a:rPr>
              <a:t>番号」</a:t>
            </a:r>
            <a:endParaRPr lang="ja-JP" altLang="en-US" sz="4400" dirty="0">
              <a:solidFill>
                <a:srgbClr val="00B0F0"/>
              </a:solidFill>
              <a:latin typeface="+mn-ea"/>
              <a:cs typeface="Century"/>
              <a:sym typeface="Century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0A714720-461B-4774-A49E-AD6F331D6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700" y="6255699"/>
            <a:ext cx="14323784" cy="8062021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5663F2F-EC11-4E39-A20C-F05A20EEE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547" y="22344394"/>
            <a:ext cx="14323784" cy="8062021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7F836C33-FBFA-4D2E-8592-54E995389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460" y="14289162"/>
            <a:ext cx="14323784" cy="8062021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49D69D3-5D5A-4D6B-A317-37F92DF45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789" y="38435727"/>
            <a:ext cx="14323784" cy="8062021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A5C8F76-EAD6-4F0C-BC93-5010427FF596}"/>
              </a:ext>
            </a:extLst>
          </p:cNvPr>
          <p:cNvSpPr txBox="1"/>
          <p:nvPr/>
        </p:nvSpPr>
        <p:spPr>
          <a:xfrm>
            <a:off x="2252116" y="7209290"/>
            <a:ext cx="8419288" cy="1165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目的・方法など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574A8FF-7E69-49E6-8004-DE6D40D52A26}"/>
              </a:ext>
            </a:extLst>
          </p:cNvPr>
          <p:cNvSpPr txBox="1"/>
          <p:nvPr/>
        </p:nvSpPr>
        <p:spPr>
          <a:xfrm>
            <a:off x="2252116" y="15243428"/>
            <a:ext cx="4520388" cy="1165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結果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4B6A893-CC5A-44F3-AD2E-189C5F462B98}"/>
              </a:ext>
            </a:extLst>
          </p:cNvPr>
          <p:cNvSpPr txBox="1"/>
          <p:nvPr/>
        </p:nvSpPr>
        <p:spPr>
          <a:xfrm>
            <a:off x="17339716" y="39223809"/>
            <a:ext cx="8025589" cy="1410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まとめや文献など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A793BF17-1AFF-4B5B-B7AF-4C6CBCF8B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57" y="30394061"/>
            <a:ext cx="14323784" cy="8062021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016DA12F-A642-4011-8A59-584210330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0300" y="6255699"/>
            <a:ext cx="14323784" cy="8062021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5B9E249-B641-4F5F-9C06-34F170D58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5147" y="22344394"/>
            <a:ext cx="14323784" cy="8062021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FC2899E7-DB75-4571-B6CB-2D3111D1A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060" y="14289162"/>
            <a:ext cx="14323784" cy="8062021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D8DF3402-4CE0-4B2C-9F97-88CC05B25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45389" y="38435727"/>
            <a:ext cx="14323784" cy="8062021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B9CD7ADD-054C-49E1-BC9D-9DE0314B7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3557" y="30394061"/>
            <a:ext cx="14323784" cy="806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43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ユーザー設定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MS Gothic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2021-04-26T08:31:03Z</dcterms:created>
  <dcterms:modified xsi:type="dcterms:W3CDTF">2021-04-26T08:31:09Z</dcterms:modified>
</cp:coreProperties>
</file>