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Lst>
  <p:notesMasterIdLst>
    <p:notesMasterId r:id="rId3"/>
  </p:notesMasterIdLst>
  <p:sldIdLst>
    <p:sldId id="257" r:id="rId2"/>
  </p:sldIdLst>
  <p:sldSz cx="6858000" cy="9906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gZtwy0ZOYDRrPVOY3JCQNCj8jBE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4A31434-4B0D-4727-8E71-1AAC0C6C9172}">
  <a:tblStyle styleId="{A4A31434-4B0D-4727-8E71-1AAC0C6C9172}"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4E6"/>
          </a:solidFill>
        </a:fill>
      </a:tcStyle>
    </a:wholeTbl>
    <a:band1H>
      <a:tcTxStyle/>
      <a:tcStyle>
        <a:tcBdr/>
        <a:fill>
          <a:solidFill>
            <a:srgbClr val="FFE8CA"/>
          </a:solidFill>
        </a:fill>
      </a:tcStyle>
    </a:band1H>
    <a:band2H>
      <a:tcTxStyle/>
      <a:tcStyle>
        <a:tcBdr/>
      </a:tcStyle>
    </a:band2H>
    <a:band1V>
      <a:tcTxStyle/>
      <a:tcStyle>
        <a:tcBdr/>
        <a:fill>
          <a:solidFill>
            <a:srgbClr val="FFE8CA"/>
          </a:solidFill>
        </a:fill>
      </a:tcStyle>
    </a:band1V>
    <a:band2V>
      <a:tcTxStyle/>
      <a:tcStyle>
        <a:tcBdr/>
      </a:tcStyle>
    </a:band2V>
    <a:lastCol>
      <a:tcTxStyle b="on" i="off">
        <a:font>
          <a:latin typeface="Calibri"/>
          <a:ea typeface="Calibri"/>
          <a:cs typeface="Calibri"/>
        </a:font>
        <a:schemeClr val="lt1"/>
      </a:tcTxStyle>
      <a:tcStyle>
        <a:tcBdr/>
        <a:fill>
          <a:solidFill>
            <a:schemeClr val="accent4"/>
          </a:solidFill>
        </a:fill>
      </a:tcStyle>
    </a:lastCol>
    <a:firstCol>
      <a:tcTxStyle b="on" i="off">
        <a:font>
          <a:latin typeface="Calibri"/>
          <a:ea typeface="Calibri"/>
          <a:cs typeface="Calibri"/>
        </a:font>
        <a:schemeClr val="lt1"/>
      </a:tcTxStyle>
      <a:tcStyle>
        <a:tcBdr/>
        <a:fill>
          <a:solidFill>
            <a:schemeClr val="accent4"/>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4"/>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4"/>
          </a:solidFill>
        </a:fill>
      </a:tcStyle>
    </a:firstRow>
    <a:neCell>
      <a:tcTxStyle/>
      <a:tcStyle>
        <a:tcBdr/>
      </a:tcStyle>
    </a:neCell>
    <a:nwCell>
      <a:tcTxStyle/>
      <a:tcStyle>
        <a:tcBdr/>
      </a:tcStyle>
    </a:nwCel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8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notesMaster" Target="notesMasters/notesMaster1.xml"/><Relationship Id="rId7" Type="http://customschemas.google.com/relationships/presentationmetadata" Target="meta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8831" cy="495029"/>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15373" y="0"/>
            <a:ext cx="2918831" cy="495029"/>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216150" y="1233488"/>
            <a:ext cx="230346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371286"/>
            <a:ext cx="2918831" cy="49502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216150" y="1233488"/>
            <a:ext cx="230346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1</a:t>
            </a:fld>
            <a:endParaRPr/>
          </a:p>
        </p:txBody>
      </p:sp>
    </p:spTree>
    <p:extLst>
      <p:ext uri="{BB962C8B-B14F-4D97-AF65-F5344CB8AC3E}">
        <p14:creationId xmlns:p14="http://schemas.microsoft.com/office/powerpoint/2010/main" val="3817051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1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687"/>
              </a:spcBef>
              <a:spcAft>
                <a:spcPts val="0"/>
              </a:spcAft>
              <a:buClr>
                <a:schemeClr val="dk1"/>
              </a:buClr>
              <a:buSzPts val="1800"/>
              <a:buNone/>
              <a:defRPr sz="1648"/>
            </a:lvl1pPr>
            <a:lvl2pPr lvl="1" algn="ctr">
              <a:lnSpc>
                <a:spcPct val="90000"/>
              </a:lnSpc>
              <a:spcBef>
                <a:spcPts val="343"/>
              </a:spcBef>
              <a:spcAft>
                <a:spcPts val="0"/>
              </a:spcAft>
              <a:buClr>
                <a:schemeClr val="dk1"/>
              </a:buClr>
              <a:buSzPts val="1500"/>
              <a:buNone/>
              <a:defRPr sz="1373"/>
            </a:lvl2pPr>
            <a:lvl3pPr lvl="2" algn="ctr">
              <a:lnSpc>
                <a:spcPct val="90000"/>
              </a:lnSpc>
              <a:spcBef>
                <a:spcPts val="343"/>
              </a:spcBef>
              <a:spcAft>
                <a:spcPts val="0"/>
              </a:spcAft>
              <a:buClr>
                <a:schemeClr val="dk1"/>
              </a:buClr>
              <a:buSzPts val="1350"/>
              <a:buNone/>
              <a:defRPr sz="1236"/>
            </a:lvl3pPr>
            <a:lvl4pPr lvl="3" algn="ctr">
              <a:lnSpc>
                <a:spcPct val="90000"/>
              </a:lnSpc>
              <a:spcBef>
                <a:spcPts val="343"/>
              </a:spcBef>
              <a:spcAft>
                <a:spcPts val="0"/>
              </a:spcAft>
              <a:buClr>
                <a:schemeClr val="dk1"/>
              </a:buClr>
              <a:buSzPts val="1200"/>
              <a:buNone/>
              <a:defRPr sz="1099"/>
            </a:lvl4pPr>
            <a:lvl5pPr lvl="4" algn="ctr">
              <a:lnSpc>
                <a:spcPct val="90000"/>
              </a:lnSpc>
              <a:spcBef>
                <a:spcPts val="343"/>
              </a:spcBef>
              <a:spcAft>
                <a:spcPts val="0"/>
              </a:spcAft>
              <a:buClr>
                <a:schemeClr val="dk1"/>
              </a:buClr>
              <a:buSzPts val="1200"/>
              <a:buNone/>
              <a:defRPr sz="1099"/>
            </a:lvl5pPr>
            <a:lvl6pPr lvl="5" algn="ctr">
              <a:lnSpc>
                <a:spcPct val="90000"/>
              </a:lnSpc>
              <a:spcBef>
                <a:spcPts val="343"/>
              </a:spcBef>
              <a:spcAft>
                <a:spcPts val="0"/>
              </a:spcAft>
              <a:buClr>
                <a:schemeClr val="dk1"/>
              </a:buClr>
              <a:buSzPts val="1200"/>
              <a:buNone/>
              <a:defRPr sz="1099"/>
            </a:lvl6pPr>
            <a:lvl7pPr lvl="6" algn="ctr">
              <a:lnSpc>
                <a:spcPct val="90000"/>
              </a:lnSpc>
              <a:spcBef>
                <a:spcPts val="343"/>
              </a:spcBef>
              <a:spcAft>
                <a:spcPts val="0"/>
              </a:spcAft>
              <a:buClr>
                <a:schemeClr val="dk1"/>
              </a:buClr>
              <a:buSzPts val="1200"/>
              <a:buNone/>
              <a:defRPr sz="1099"/>
            </a:lvl7pPr>
            <a:lvl8pPr lvl="7" algn="ctr">
              <a:lnSpc>
                <a:spcPct val="90000"/>
              </a:lnSpc>
              <a:spcBef>
                <a:spcPts val="343"/>
              </a:spcBef>
              <a:spcAft>
                <a:spcPts val="0"/>
              </a:spcAft>
              <a:buClr>
                <a:schemeClr val="dk1"/>
              </a:buClr>
              <a:buSzPts val="1200"/>
              <a:buNone/>
              <a:defRPr sz="1099"/>
            </a:lvl8pPr>
            <a:lvl9pPr lvl="8" algn="ctr">
              <a:lnSpc>
                <a:spcPct val="90000"/>
              </a:lnSpc>
              <a:spcBef>
                <a:spcPts val="343"/>
              </a:spcBef>
              <a:spcAft>
                <a:spcPts val="0"/>
              </a:spcAft>
              <a:buClr>
                <a:schemeClr val="dk1"/>
              </a:buClr>
              <a:buSzPts val="1200"/>
              <a:buNone/>
              <a:defRPr sz="1099"/>
            </a:lvl9pPr>
          </a:lstStyle>
          <a:p>
            <a:endParaRPr/>
          </a:p>
        </p:txBody>
      </p:sp>
      <p:sp>
        <p:nvSpPr>
          <p:cNvPr id="18" name="Google Shape;18;p3"/>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1449698"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1550677" y="2549570"/>
            <a:ext cx="8394877" cy="4350544"/>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9" y="2637014"/>
            <a:ext cx="5915025" cy="6285266"/>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7"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1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7" y="6629228"/>
            <a:ext cx="5915025" cy="2166937"/>
          </a:xfrm>
          <a:prstGeom prst="rect">
            <a:avLst/>
          </a:prstGeom>
          <a:noFill/>
          <a:ln>
            <a:noFill/>
          </a:ln>
        </p:spPr>
        <p:txBody>
          <a:bodyPr spcFirstLastPara="1" wrap="square" lIns="91425" tIns="45700" rIns="91425" bIns="45700" anchor="t" anchorCtr="0">
            <a:normAutofit/>
          </a:bodyPr>
          <a:lstStyle>
            <a:lvl1pPr marL="418598" lvl="0" indent="-209299" algn="l">
              <a:lnSpc>
                <a:spcPct val="90000"/>
              </a:lnSpc>
              <a:spcBef>
                <a:spcPts val="687"/>
              </a:spcBef>
              <a:spcAft>
                <a:spcPts val="0"/>
              </a:spcAft>
              <a:buClr>
                <a:schemeClr val="dk1"/>
              </a:buClr>
              <a:buSzPts val="1800"/>
              <a:buNone/>
              <a:defRPr sz="1648">
                <a:solidFill>
                  <a:schemeClr val="dk1"/>
                </a:solidFill>
              </a:defRPr>
            </a:lvl1pPr>
            <a:lvl2pPr marL="837197" lvl="1" indent="-209299" algn="l">
              <a:lnSpc>
                <a:spcPct val="90000"/>
              </a:lnSpc>
              <a:spcBef>
                <a:spcPts val="343"/>
              </a:spcBef>
              <a:spcAft>
                <a:spcPts val="0"/>
              </a:spcAft>
              <a:buClr>
                <a:srgbClr val="888888"/>
              </a:buClr>
              <a:buSzPts val="1500"/>
              <a:buNone/>
              <a:defRPr sz="1373">
                <a:solidFill>
                  <a:srgbClr val="888888"/>
                </a:solidFill>
              </a:defRPr>
            </a:lvl2pPr>
            <a:lvl3pPr marL="1255795" lvl="2" indent="-209299" algn="l">
              <a:lnSpc>
                <a:spcPct val="90000"/>
              </a:lnSpc>
              <a:spcBef>
                <a:spcPts val="343"/>
              </a:spcBef>
              <a:spcAft>
                <a:spcPts val="0"/>
              </a:spcAft>
              <a:buClr>
                <a:srgbClr val="888888"/>
              </a:buClr>
              <a:buSzPts val="1350"/>
              <a:buNone/>
              <a:defRPr sz="1236">
                <a:solidFill>
                  <a:srgbClr val="888888"/>
                </a:solidFill>
              </a:defRPr>
            </a:lvl3pPr>
            <a:lvl4pPr marL="1674393" lvl="3" indent="-209299" algn="l">
              <a:lnSpc>
                <a:spcPct val="90000"/>
              </a:lnSpc>
              <a:spcBef>
                <a:spcPts val="343"/>
              </a:spcBef>
              <a:spcAft>
                <a:spcPts val="0"/>
              </a:spcAft>
              <a:buClr>
                <a:srgbClr val="888888"/>
              </a:buClr>
              <a:buSzPts val="1200"/>
              <a:buNone/>
              <a:defRPr sz="1099">
                <a:solidFill>
                  <a:srgbClr val="888888"/>
                </a:solidFill>
              </a:defRPr>
            </a:lvl4pPr>
            <a:lvl5pPr marL="2092992" lvl="4" indent="-209299" algn="l">
              <a:lnSpc>
                <a:spcPct val="90000"/>
              </a:lnSpc>
              <a:spcBef>
                <a:spcPts val="343"/>
              </a:spcBef>
              <a:spcAft>
                <a:spcPts val="0"/>
              </a:spcAft>
              <a:buClr>
                <a:srgbClr val="888888"/>
              </a:buClr>
              <a:buSzPts val="1200"/>
              <a:buNone/>
              <a:defRPr sz="1099">
                <a:solidFill>
                  <a:srgbClr val="888888"/>
                </a:solidFill>
              </a:defRPr>
            </a:lvl5pPr>
            <a:lvl6pPr marL="2511590" lvl="5" indent="-209299" algn="l">
              <a:lnSpc>
                <a:spcPct val="90000"/>
              </a:lnSpc>
              <a:spcBef>
                <a:spcPts val="343"/>
              </a:spcBef>
              <a:spcAft>
                <a:spcPts val="0"/>
              </a:spcAft>
              <a:buClr>
                <a:srgbClr val="888888"/>
              </a:buClr>
              <a:buSzPts val="1200"/>
              <a:buNone/>
              <a:defRPr sz="1099">
                <a:solidFill>
                  <a:srgbClr val="888888"/>
                </a:solidFill>
              </a:defRPr>
            </a:lvl6pPr>
            <a:lvl7pPr marL="2930188" lvl="6" indent="-209299" algn="l">
              <a:lnSpc>
                <a:spcPct val="90000"/>
              </a:lnSpc>
              <a:spcBef>
                <a:spcPts val="343"/>
              </a:spcBef>
              <a:spcAft>
                <a:spcPts val="0"/>
              </a:spcAft>
              <a:buClr>
                <a:srgbClr val="888888"/>
              </a:buClr>
              <a:buSzPts val="1200"/>
              <a:buNone/>
              <a:defRPr sz="1099">
                <a:solidFill>
                  <a:srgbClr val="888888"/>
                </a:solidFill>
              </a:defRPr>
            </a:lvl7pPr>
            <a:lvl8pPr marL="3348786" lvl="7" indent="-209299" algn="l">
              <a:lnSpc>
                <a:spcPct val="90000"/>
              </a:lnSpc>
              <a:spcBef>
                <a:spcPts val="343"/>
              </a:spcBef>
              <a:spcAft>
                <a:spcPts val="0"/>
              </a:spcAft>
              <a:buClr>
                <a:srgbClr val="888888"/>
              </a:buClr>
              <a:buSzPts val="1200"/>
              <a:buNone/>
              <a:defRPr sz="1099">
                <a:solidFill>
                  <a:srgbClr val="888888"/>
                </a:solidFill>
              </a:defRPr>
            </a:lvl8pPr>
            <a:lvl9pPr marL="3767385" lvl="8" indent="-209299" algn="l">
              <a:lnSpc>
                <a:spcPct val="90000"/>
              </a:lnSpc>
              <a:spcBef>
                <a:spcPts val="343"/>
              </a:spcBef>
              <a:spcAft>
                <a:spcPts val="0"/>
              </a:spcAft>
              <a:buClr>
                <a:srgbClr val="888888"/>
              </a:buClr>
              <a:buSzPts val="1200"/>
              <a:buNone/>
              <a:defRPr sz="1099">
                <a:solidFill>
                  <a:srgbClr val="888888"/>
                </a:solidFill>
              </a:defRPr>
            </a:lvl9pPr>
          </a:lstStyle>
          <a:p>
            <a:endParaRPr/>
          </a:p>
        </p:txBody>
      </p:sp>
      <p:sp>
        <p:nvSpPr>
          <p:cNvPr id="30" name="Google Shape;30;p5"/>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2"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3" y="2428349"/>
            <a:ext cx="2901255" cy="1190095"/>
          </a:xfrm>
          <a:prstGeom prst="rect">
            <a:avLst/>
          </a:prstGeom>
          <a:noFill/>
          <a:ln>
            <a:noFill/>
          </a:ln>
        </p:spPr>
        <p:txBody>
          <a:bodyPr spcFirstLastPara="1" wrap="square" lIns="91425" tIns="45700" rIns="91425" bIns="45700" anchor="b" anchorCtr="0">
            <a:normAutofit/>
          </a:bodyPr>
          <a:lstStyle>
            <a:lvl1pPr marL="418598" lvl="0" indent="-209299" algn="l">
              <a:lnSpc>
                <a:spcPct val="90000"/>
              </a:lnSpc>
              <a:spcBef>
                <a:spcPts val="687"/>
              </a:spcBef>
              <a:spcAft>
                <a:spcPts val="0"/>
              </a:spcAft>
              <a:buClr>
                <a:schemeClr val="dk1"/>
              </a:buClr>
              <a:buSzPts val="1800"/>
              <a:buNone/>
              <a:defRPr sz="1648" b="1"/>
            </a:lvl1pPr>
            <a:lvl2pPr marL="837197" lvl="1" indent="-209299" algn="l">
              <a:lnSpc>
                <a:spcPct val="90000"/>
              </a:lnSpc>
              <a:spcBef>
                <a:spcPts val="343"/>
              </a:spcBef>
              <a:spcAft>
                <a:spcPts val="0"/>
              </a:spcAft>
              <a:buClr>
                <a:schemeClr val="dk1"/>
              </a:buClr>
              <a:buSzPts val="1500"/>
              <a:buNone/>
              <a:defRPr sz="1373" b="1"/>
            </a:lvl2pPr>
            <a:lvl3pPr marL="1255795" lvl="2" indent="-209299" algn="l">
              <a:lnSpc>
                <a:spcPct val="90000"/>
              </a:lnSpc>
              <a:spcBef>
                <a:spcPts val="343"/>
              </a:spcBef>
              <a:spcAft>
                <a:spcPts val="0"/>
              </a:spcAft>
              <a:buClr>
                <a:schemeClr val="dk1"/>
              </a:buClr>
              <a:buSzPts val="1350"/>
              <a:buNone/>
              <a:defRPr sz="1236" b="1"/>
            </a:lvl3pPr>
            <a:lvl4pPr marL="1674393" lvl="3" indent="-209299" algn="l">
              <a:lnSpc>
                <a:spcPct val="90000"/>
              </a:lnSpc>
              <a:spcBef>
                <a:spcPts val="343"/>
              </a:spcBef>
              <a:spcAft>
                <a:spcPts val="0"/>
              </a:spcAft>
              <a:buClr>
                <a:schemeClr val="dk1"/>
              </a:buClr>
              <a:buSzPts val="1200"/>
              <a:buNone/>
              <a:defRPr sz="1099" b="1"/>
            </a:lvl4pPr>
            <a:lvl5pPr marL="2092992" lvl="4" indent="-209299" algn="l">
              <a:lnSpc>
                <a:spcPct val="90000"/>
              </a:lnSpc>
              <a:spcBef>
                <a:spcPts val="343"/>
              </a:spcBef>
              <a:spcAft>
                <a:spcPts val="0"/>
              </a:spcAft>
              <a:buClr>
                <a:schemeClr val="dk1"/>
              </a:buClr>
              <a:buSzPts val="1200"/>
              <a:buNone/>
              <a:defRPr sz="1099" b="1"/>
            </a:lvl5pPr>
            <a:lvl6pPr marL="2511590" lvl="5" indent="-209299" algn="l">
              <a:lnSpc>
                <a:spcPct val="90000"/>
              </a:lnSpc>
              <a:spcBef>
                <a:spcPts val="343"/>
              </a:spcBef>
              <a:spcAft>
                <a:spcPts val="0"/>
              </a:spcAft>
              <a:buClr>
                <a:schemeClr val="dk1"/>
              </a:buClr>
              <a:buSzPts val="1200"/>
              <a:buNone/>
              <a:defRPr sz="1099" b="1"/>
            </a:lvl6pPr>
            <a:lvl7pPr marL="2930188" lvl="6" indent="-209299" algn="l">
              <a:lnSpc>
                <a:spcPct val="90000"/>
              </a:lnSpc>
              <a:spcBef>
                <a:spcPts val="343"/>
              </a:spcBef>
              <a:spcAft>
                <a:spcPts val="0"/>
              </a:spcAft>
              <a:buClr>
                <a:schemeClr val="dk1"/>
              </a:buClr>
              <a:buSzPts val="1200"/>
              <a:buNone/>
              <a:defRPr sz="1099" b="1"/>
            </a:lvl7pPr>
            <a:lvl8pPr marL="3348786" lvl="7" indent="-209299" algn="l">
              <a:lnSpc>
                <a:spcPct val="90000"/>
              </a:lnSpc>
              <a:spcBef>
                <a:spcPts val="343"/>
              </a:spcBef>
              <a:spcAft>
                <a:spcPts val="0"/>
              </a:spcAft>
              <a:buClr>
                <a:schemeClr val="dk1"/>
              </a:buClr>
              <a:buSzPts val="1200"/>
              <a:buNone/>
              <a:defRPr sz="1099" b="1"/>
            </a:lvl8pPr>
            <a:lvl9pPr marL="3767385" lvl="8" indent="-209299" algn="l">
              <a:lnSpc>
                <a:spcPct val="90000"/>
              </a:lnSpc>
              <a:spcBef>
                <a:spcPts val="343"/>
              </a:spcBef>
              <a:spcAft>
                <a:spcPts val="0"/>
              </a:spcAft>
              <a:buClr>
                <a:schemeClr val="dk1"/>
              </a:buClr>
              <a:buSzPts val="1200"/>
              <a:buNone/>
              <a:defRPr sz="1099" b="1"/>
            </a:lvl9pPr>
          </a:lstStyle>
          <a:p>
            <a:endParaRPr/>
          </a:p>
        </p:txBody>
      </p:sp>
      <p:sp>
        <p:nvSpPr>
          <p:cNvPr id="43" name="Google Shape;43;p7"/>
          <p:cNvSpPr txBox="1">
            <a:spLocks noGrp="1"/>
          </p:cNvSpPr>
          <p:nvPr>
            <p:ph type="body" idx="2"/>
          </p:nvPr>
        </p:nvSpPr>
        <p:spPr>
          <a:xfrm>
            <a:off x="472383" y="3618444"/>
            <a:ext cx="2901255" cy="5322183"/>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9"/>
            <a:ext cx="2915543" cy="1190095"/>
          </a:xfrm>
          <a:prstGeom prst="rect">
            <a:avLst/>
          </a:prstGeom>
          <a:noFill/>
          <a:ln>
            <a:noFill/>
          </a:ln>
        </p:spPr>
        <p:txBody>
          <a:bodyPr spcFirstLastPara="1" wrap="square" lIns="91425" tIns="45700" rIns="91425" bIns="45700" anchor="b" anchorCtr="0">
            <a:normAutofit/>
          </a:bodyPr>
          <a:lstStyle>
            <a:lvl1pPr marL="418598" lvl="0" indent="-209299" algn="l">
              <a:lnSpc>
                <a:spcPct val="90000"/>
              </a:lnSpc>
              <a:spcBef>
                <a:spcPts val="687"/>
              </a:spcBef>
              <a:spcAft>
                <a:spcPts val="0"/>
              </a:spcAft>
              <a:buClr>
                <a:schemeClr val="dk1"/>
              </a:buClr>
              <a:buSzPts val="1800"/>
              <a:buNone/>
              <a:defRPr sz="1648" b="1"/>
            </a:lvl1pPr>
            <a:lvl2pPr marL="837197" lvl="1" indent="-209299" algn="l">
              <a:lnSpc>
                <a:spcPct val="90000"/>
              </a:lnSpc>
              <a:spcBef>
                <a:spcPts val="343"/>
              </a:spcBef>
              <a:spcAft>
                <a:spcPts val="0"/>
              </a:spcAft>
              <a:buClr>
                <a:schemeClr val="dk1"/>
              </a:buClr>
              <a:buSzPts val="1500"/>
              <a:buNone/>
              <a:defRPr sz="1373" b="1"/>
            </a:lvl2pPr>
            <a:lvl3pPr marL="1255795" lvl="2" indent="-209299" algn="l">
              <a:lnSpc>
                <a:spcPct val="90000"/>
              </a:lnSpc>
              <a:spcBef>
                <a:spcPts val="343"/>
              </a:spcBef>
              <a:spcAft>
                <a:spcPts val="0"/>
              </a:spcAft>
              <a:buClr>
                <a:schemeClr val="dk1"/>
              </a:buClr>
              <a:buSzPts val="1350"/>
              <a:buNone/>
              <a:defRPr sz="1236" b="1"/>
            </a:lvl3pPr>
            <a:lvl4pPr marL="1674393" lvl="3" indent="-209299" algn="l">
              <a:lnSpc>
                <a:spcPct val="90000"/>
              </a:lnSpc>
              <a:spcBef>
                <a:spcPts val="343"/>
              </a:spcBef>
              <a:spcAft>
                <a:spcPts val="0"/>
              </a:spcAft>
              <a:buClr>
                <a:schemeClr val="dk1"/>
              </a:buClr>
              <a:buSzPts val="1200"/>
              <a:buNone/>
              <a:defRPr sz="1099" b="1"/>
            </a:lvl4pPr>
            <a:lvl5pPr marL="2092992" lvl="4" indent="-209299" algn="l">
              <a:lnSpc>
                <a:spcPct val="90000"/>
              </a:lnSpc>
              <a:spcBef>
                <a:spcPts val="343"/>
              </a:spcBef>
              <a:spcAft>
                <a:spcPts val="0"/>
              </a:spcAft>
              <a:buClr>
                <a:schemeClr val="dk1"/>
              </a:buClr>
              <a:buSzPts val="1200"/>
              <a:buNone/>
              <a:defRPr sz="1099" b="1"/>
            </a:lvl5pPr>
            <a:lvl6pPr marL="2511590" lvl="5" indent="-209299" algn="l">
              <a:lnSpc>
                <a:spcPct val="90000"/>
              </a:lnSpc>
              <a:spcBef>
                <a:spcPts val="343"/>
              </a:spcBef>
              <a:spcAft>
                <a:spcPts val="0"/>
              </a:spcAft>
              <a:buClr>
                <a:schemeClr val="dk1"/>
              </a:buClr>
              <a:buSzPts val="1200"/>
              <a:buNone/>
              <a:defRPr sz="1099" b="1"/>
            </a:lvl6pPr>
            <a:lvl7pPr marL="2930188" lvl="6" indent="-209299" algn="l">
              <a:lnSpc>
                <a:spcPct val="90000"/>
              </a:lnSpc>
              <a:spcBef>
                <a:spcPts val="343"/>
              </a:spcBef>
              <a:spcAft>
                <a:spcPts val="0"/>
              </a:spcAft>
              <a:buClr>
                <a:schemeClr val="dk1"/>
              </a:buClr>
              <a:buSzPts val="1200"/>
              <a:buNone/>
              <a:defRPr sz="1099" b="1"/>
            </a:lvl7pPr>
            <a:lvl8pPr marL="3348786" lvl="7" indent="-209299" algn="l">
              <a:lnSpc>
                <a:spcPct val="90000"/>
              </a:lnSpc>
              <a:spcBef>
                <a:spcPts val="343"/>
              </a:spcBef>
              <a:spcAft>
                <a:spcPts val="0"/>
              </a:spcAft>
              <a:buClr>
                <a:schemeClr val="dk1"/>
              </a:buClr>
              <a:buSzPts val="1200"/>
              <a:buNone/>
              <a:defRPr sz="1099" b="1"/>
            </a:lvl8pPr>
            <a:lvl9pPr marL="3767385" lvl="8" indent="-209299" algn="l">
              <a:lnSpc>
                <a:spcPct val="90000"/>
              </a:lnSpc>
              <a:spcBef>
                <a:spcPts val="343"/>
              </a:spcBef>
              <a:spcAft>
                <a:spcPts val="0"/>
              </a:spcAft>
              <a:buClr>
                <a:schemeClr val="dk1"/>
              </a:buClr>
              <a:buSzPts val="1200"/>
              <a:buNone/>
              <a:defRPr sz="1099" b="1"/>
            </a:lvl9pPr>
          </a:lstStyle>
          <a:p>
            <a:endParaRPr/>
          </a:p>
        </p:txBody>
      </p:sp>
      <p:sp>
        <p:nvSpPr>
          <p:cNvPr id="45" name="Google Shape;45;p7"/>
          <p:cNvSpPr txBox="1">
            <a:spLocks noGrp="1"/>
          </p:cNvSpPr>
          <p:nvPr>
            <p:ph type="body" idx="4"/>
          </p:nvPr>
        </p:nvSpPr>
        <p:spPr>
          <a:xfrm>
            <a:off x="3471863" y="3618444"/>
            <a:ext cx="2915543" cy="5322183"/>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19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2915544" y="1426285"/>
            <a:ext cx="3471863" cy="7039681"/>
          </a:xfrm>
          <a:prstGeom prst="rect">
            <a:avLst/>
          </a:prstGeom>
          <a:noFill/>
          <a:ln>
            <a:noFill/>
          </a:ln>
        </p:spPr>
        <p:txBody>
          <a:bodyPr spcFirstLastPara="1" wrap="square" lIns="91425" tIns="45700" rIns="91425" bIns="45700" anchor="t" anchorCtr="0">
            <a:normAutofit/>
          </a:bodyPr>
          <a:lstStyle>
            <a:lvl1pPr marL="418598" lvl="0" indent="-348832" algn="l">
              <a:lnSpc>
                <a:spcPct val="90000"/>
              </a:lnSpc>
              <a:spcBef>
                <a:spcPts val="687"/>
              </a:spcBef>
              <a:spcAft>
                <a:spcPts val="0"/>
              </a:spcAft>
              <a:buClr>
                <a:schemeClr val="dk1"/>
              </a:buClr>
              <a:buSzPts val="2400"/>
              <a:buChar char="•"/>
              <a:defRPr sz="2197"/>
            </a:lvl1pPr>
            <a:lvl2pPr marL="837197" lvl="1" indent="-331390" algn="l">
              <a:lnSpc>
                <a:spcPct val="90000"/>
              </a:lnSpc>
              <a:spcBef>
                <a:spcPts val="343"/>
              </a:spcBef>
              <a:spcAft>
                <a:spcPts val="0"/>
              </a:spcAft>
              <a:buClr>
                <a:schemeClr val="dk1"/>
              </a:buClr>
              <a:buSzPts val="2100"/>
              <a:buChar char="•"/>
              <a:defRPr sz="1923"/>
            </a:lvl2pPr>
            <a:lvl3pPr marL="1255795" lvl="2" indent="-313949" algn="l">
              <a:lnSpc>
                <a:spcPct val="90000"/>
              </a:lnSpc>
              <a:spcBef>
                <a:spcPts val="343"/>
              </a:spcBef>
              <a:spcAft>
                <a:spcPts val="0"/>
              </a:spcAft>
              <a:buClr>
                <a:schemeClr val="dk1"/>
              </a:buClr>
              <a:buSzPts val="1800"/>
              <a:buChar char="•"/>
              <a:defRPr sz="1648"/>
            </a:lvl3pPr>
            <a:lvl4pPr marL="1674393" lvl="3" indent="-296507" algn="l">
              <a:lnSpc>
                <a:spcPct val="90000"/>
              </a:lnSpc>
              <a:spcBef>
                <a:spcPts val="343"/>
              </a:spcBef>
              <a:spcAft>
                <a:spcPts val="0"/>
              </a:spcAft>
              <a:buClr>
                <a:schemeClr val="dk1"/>
              </a:buClr>
              <a:buSzPts val="1500"/>
              <a:buChar char="•"/>
              <a:defRPr sz="1373"/>
            </a:lvl4pPr>
            <a:lvl5pPr marL="2092992" lvl="4" indent="-296507" algn="l">
              <a:lnSpc>
                <a:spcPct val="90000"/>
              </a:lnSpc>
              <a:spcBef>
                <a:spcPts val="343"/>
              </a:spcBef>
              <a:spcAft>
                <a:spcPts val="0"/>
              </a:spcAft>
              <a:buClr>
                <a:schemeClr val="dk1"/>
              </a:buClr>
              <a:buSzPts val="1500"/>
              <a:buChar char="•"/>
              <a:defRPr sz="1373"/>
            </a:lvl5pPr>
            <a:lvl6pPr marL="2511590" lvl="5" indent="-296507" algn="l">
              <a:lnSpc>
                <a:spcPct val="90000"/>
              </a:lnSpc>
              <a:spcBef>
                <a:spcPts val="343"/>
              </a:spcBef>
              <a:spcAft>
                <a:spcPts val="0"/>
              </a:spcAft>
              <a:buClr>
                <a:schemeClr val="dk1"/>
              </a:buClr>
              <a:buSzPts val="1500"/>
              <a:buChar char="•"/>
              <a:defRPr sz="1373"/>
            </a:lvl6pPr>
            <a:lvl7pPr marL="2930188" lvl="6" indent="-296507" algn="l">
              <a:lnSpc>
                <a:spcPct val="90000"/>
              </a:lnSpc>
              <a:spcBef>
                <a:spcPts val="343"/>
              </a:spcBef>
              <a:spcAft>
                <a:spcPts val="0"/>
              </a:spcAft>
              <a:buClr>
                <a:schemeClr val="dk1"/>
              </a:buClr>
              <a:buSzPts val="1500"/>
              <a:buChar char="•"/>
              <a:defRPr sz="1373"/>
            </a:lvl7pPr>
            <a:lvl8pPr marL="3348786" lvl="7" indent="-296507" algn="l">
              <a:lnSpc>
                <a:spcPct val="90000"/>
              </a:lnSpc>
              <a:spcBef>
                <a:spcPts val="343"/>
              </a:spcBef>
              <a:spcAft>
                <a:spcPts val="0"/>
              </a:spcAft>
              <a:buClr>
                <a:schemeClr val="dk1"/>
              </a:buClr>
              <a:buSzPts val="1500"/>
              <a:buChar char="•"/>
              <a:defRPr sz="1373"/>
            </a:lvl8pPr>
            <a:lvl9pPr marL="3767385" lvl="8" indent="-296507" algn="l">
              <a:lnSpc>
                <a:spcPct val="90000"/>
              </a:lnSpc>
              <a:spcBef>
                <a:spcPts val="343"/>
              </a:spcBef>
              <a:spcAft>
                <a:spcPts val="0"/>
              </a:spcAft>
              <a:buClr>
                <a:schemeClr val="dk1"/>
              </a:buClr>
              <a:buSzPts val="1500"/>
              <a:buChar char="•"/>
              <a:defRPr sz="1373"/>
            </a:lvl9pPr>
          </a:lstStyle>
          <a:p>
            <a:endParaRPr/>
          </a:p>
        </p:txBody>
      </p:sp>
      <p:sp>
        <p:nvSpPr>
          <p:cNvPr id="61" name="Google Shape;61;p10"/>
          <p:cNvSpPr txBox="1">
            <a:spLocks noGrp="1"/>
          </p:cNvSpPr>
          <p:nvPr>
            <p:ph type="body" idx="2"/>
          </p:nvPr>
        </p:nvSpPr>
        <p:spPr>
          <a:xfrm>
            <a:off x="472381" y="2971801"/>
            <a:ext cx="2211884" cy="5505627"/>
          </a:xfrm>
          <a:prstGeom prst="rect">
            <a:avLst/>
          </a:prstGeom>
          <a:noFill/>
          <a:ln>
            <a:noFill/>
          </a:ln>
        </p:spPr>
        <p:txBody>
          <a:bodyPr spcFirstLastPara="1" wrap="square" lIns="91425" tIns="45700" rIns="91425" bIns="45700" anchor="t" anchorCtr="0">
            <a:normAutofit/>
          </a:bodyPr>
          <a:lstStyle>
            <a:lvl1pPr marL="418598" lvl="0" indent="-209299" algn="l">
              <a:lnSpc>
                <a:spcPct val="90000"/>
              </a:lnSpc>
              <a:spcBef>
                <a:spcPts val="687"/>
              </a:spcBef>
              <a:spcAft>
                <a:spcPts val="0"/>
              </a:spcAft>
              <a:buClr>
                <a:schemeClr val="dk1"/>
              </a:buClr>
              <a:buSzPts val="1200"/>
              <a:buNone/>
              <a:defRPr sz="1099"/>
            </a:lvl1pPr>
            <a:lvl2pPr marL="837197" lvl="1" indent="-209299" algn="l">
              <a:lnSpc>
                <a:spcPct val="90000"/>
              </a:lnSpc>
              <a:spcBef>
                <a:spcPts val="343"/>
              </a:spcBef>
              <a:spcAft>
                <a:spcPts val="0"/>
              </a:spcAft>
              <a:buClr>
                <a:schemeClr val="dk1"/>
              </a:buClr>
              <a:buSzPts val="1050"/>
              <a:buNone/>
              <a:defRPr sz="961"/>
            </a:lvl2pPr>
            <a:lvl3pPr marL="1255795" lvl="2" indent="-209299" algn="l">
              <a:lnSpc>
                <a:spcPct val="90000"/>
              </a:lnSpc>
              <a:spcBef>
                <a:spcPts val="343"/>
              </a:spcBef>
              <a:spcAft>
                <a:spcPts val="0"/>
              </a:spcAft>
              <a:buClr>
                <a:schemeClr val="dk1"/>
              </a:buClr>
              <a:buSzPts val="900"/>
              <a:buNone/>
              <a:defRPr sz="824"/>
            </a:lvl3pPr>
            <a:lvl4pPr marL="1674393" lvl="3" indent="-209299" algn="l">
              <a:lnSpc>
                <a:spcPct val="90000"/>
              </a:lnSpc>
              <a:spcBef>
                <a:spcPts val="343"/>
              </a:spcBef>
              <a:spcAft>
                <a:spcPts val="0"/>
              </a:spcAft>
              <a:buClr>
                <a:schemeClr val="dk1"/>
              </a:buClr>
              <a:buSzPts val="750"/>
              <a:buNone/>
              <a:defRPr sz="687"/>
            </a:lvl4pPr>
            <a:lvl5pPr marL="2092992" lvl="4" indent="-209299" algn="l">
              <a:lnSpc>
                <a:spcPct val="90000"/>
              </a:lnSpc>
              <a:spcBef>
                <a:spcPts val="343"/>
              </a:spcBef>
              <a:spcAft>
                <a:spcPts val="0"/>
              </a:spcAft>
              <a:buClr>
                <a:schemeClr val="dk1"/>
              </a:buClr>
              <a:buSzPts val="750"/>
              <a:buNone/>
              <a:defRPr sz="687"/>
            </a:lvl5pPr>
            <a:lvl6pPr marL="2511590" lvl="5" indent="-209299" algn="l">
              <a:lnSpc>
                <a:spcPct val="90000"/>
              </a:lnSpc>
              <a:spcBef>
                <a:spcPts val="343"/>
              </a:spcBef>
              <a:spcAft>
                <a:spcPts val="0"/>
              </a:spcAft>
              <a:buClr>
                <a:schemeClr val="dk1"/>
              </a:buClr>
              <a:buSzPts val="750"/>
              <a:buNone/>
              <a:defRPr sz="687"/>
            </a:lvl6pPr>
            <a:lvl7pPr marL="2930188" lvl="6" indent="-209299" algn="l">
              <a:lnSpc>
                <a:spcPct val="90000"/>
              </a:lnSpc>
              <a:spcBef>
                <a:spcPts val="343"/>
              </a:spcBef>
              <a:spcAft>
                <a:spcPts val="0"/>
              </a:spcAft>
              <a:buClr>
                <a:schemeClr val="dk1"/>
              </a:buClr>
              <a:buSzPts val="750"/>
              <a:buNone/>
              <a:defRPr sz="687"/>
            </a:lvl7pPr>
            <a:lvl8pPr marL="3348786" lvl="7" indent="-209299" algn="l">
              <a:lnSpc>
                <a:spcPct val="90000"/>
              </a:lnSpc>
              <a:spcBef>
                <a:spcPts val="343"/>
              </a:spcBef>
              <a:spcAft>
                <a:spcPts val="0"/>
              </a:spcAft>
              <a:buClr>
                <a:schemeClr val="dk1"/>
              </a:buClr>
              <a:buSzPts val="750"/>
              <a:buNone/>
              <a:defRPr sz="687"/>
            </a:lvl8pPr>
            <a:lvl9pPr marL="3767385" lvl="8" indent="-209299" algn="l">
              <a:lnSpc>
                <a:spcPct val="90000"/>
              </a:lnSpc>
              <a:spcBef>
                <a:spcPts val="343"/>
              </a:spcBef>
              <a:spcAft>
                <a:spcPts val="0"/>
              </a:spcAft>
              <a:buClr>
                <a:schemeClr val="dk1"/>
              </a:buClr>
              <a:buSzPts val="750"/>
              <a:buNone/>
              <a:defRPr sz="687"/>
            </a:lvl9pPr>
          </a:lstStyle>
          <a:p>
            <a:endParaRPr/>
          </a:p>
        </p:txBody>
      </p:sp>
      <p:sp>
        <p:nvSpPr>
          <p:cNvPr id="62" name="Google Shape;62;p10"/>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19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2915544" y="1426285"/>
            <a:ext cx="3471863" cy="7039681"/>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687"/>
              </a:spcBef>
              <a:spcAft>
                <a:spcPts val="0"/>
              </a:spcAft>
              <a:buClr>
                <a:schemeClr val="dk1"/>
              </a:buClr>
              <a:buSzPts val="2400"/>
              <a:buFont typeface="Arial"/>
              <a:buNone/>
              <a:defRPr sz="2197" b="0" i="0" u="none" strike="noStrike" cap="none">
                <a:solidFill>
                  <a:schemeClr val="dk1"/>
                </a:solidFill>
                <a:latin typeface="Calibri"/>
                <a:ea typeface="Calibri"/>
                <a:cs typeface="Calibri"/>
                <a:sym typeface="Calibri"/>
              </a:defRPr>
            </a:lvl1pPr>
            <a:lvl2pPr marR="0" lvl="1" algn="l" rtl="0">
              <a:lnSpc>
                <a:spcPct val="90000"/>
              </a:lnSpc>
              <a:spcBef>
                <a:spcPts val="343"/>
              </a:spcBef>
              <a:spcAft>
                <a:spcPts val="0"/>
              </a:spcAft>
              <a:buClr>
                <a:schemeClr val="dk1"/>
              </a:buClr>
              <a:buSzPts val="2100"/>
              <a:buFont typeface="Arial"/>
              <a:buNone/>
              <a:defRPr sz="1923" b="0" i="0" u="none" strike="noStrike" cap="none">
                <a:solidFill>
                  <a:schemeClr val="dk1"/>
                </a:solidFill>
                <a:latin typeface="Calibri"/>
                <a:ea typeface="Calibri"/>
                <a:cs typeface="Calibri"/>
                <a:sym typeface="Calibri"/>
              </a:defRPr>
            </a:lvl2pPr>
            <a:lvl3pPr marR="0" lvl="2" algn="l" rtl="0">
              <a:lnSpc>
                <a:spcPct val="90000"/>
              </a:lnSpc>
              <a:spcBef>
                <a:spcPts val="343"/>
              </a:spcBef>
              <a:spcAft>
                <a:spcPts val="0"/>
              </a:spcAft>
              <a:buClr>
                <a:schemeClr val="dk1"/>
              </a:buClr>
              <a:buSzPts val="1800"/>
              <a:buFont typeface="Arial"/>
              <a:buNone/>
              <a:defRPr sz="1648" b="0" i="0" u="none" strike="noStrike" cap="none">
                <a:solidFill>
                  <a:schemeClr val="dk1"/>
                </a:solidFill>
                <a:latin typeface="Calibri"/>
                <a:ea typeface="Calibri"/>
                <a:cs typeface="Calibri"/>
                <a:sym typeface="Calibri"/>
              </a:defRPr>
            </a:lvl3pPr>
            <a:lvl4pPr marR="0" lvl="3"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4pPr>
            <a:lvl5pPr marR="0" lvl="4"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5pPr>
            <a:lvl6pPr marR="0" lvl="5"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6pPr>
            <a:lvl7pPr marR="0" lvl="6"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7pPr>
            <a:lvl8pPr marR="0" lvl="7"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8pPr>
            <a:lvl9pPr marR="0" lvl="8"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472381" y="2971801"/>
            <a:ext cx="2211884" cy="5505627"/>
          </a:xfrm>
          <a:prstGeom prst="rect">
            <a:avLst/>
          </a:prstGeom>
          <a:noFill/>
          <a:ln>
            <a:noFill/>
          </a:ln>
        </p:spPr>
        <p:txBody>
          <a:bodyPr spcFirstLastPara="1" wrap="square" lIns="91425" tIns="45700" rIns="91425" bIns="45700" anchor="t" anchorCtr="0">
            <a:normAutofit/>
          </a:bodyPr>
          <a:lstStyle>
            <a:lvl1pPr marL="418598" lvl="0" indent="-209299" algn="l">
              <a:lnSpc>
                <a:spcPct val="90000"/>
              </a:lnSpc>
              <a:spcBef>
                <a:spcPts val="687"/>
              </a:spcBef>
              <a:spcAft>
                <a:spcPts val="0"/>
              </a:spcAft>
              <a:buClr>
                <a:schemeClr val="dk1"/>
              </a:buClr>
              <a:buSzPts val="1200"/>
              <a:buNone/>
              <a:defRPr sz="1099"/>
            </a:lvl1pPr>
            <a:lvl2pPr marL="837197" lvl="1" indent="-209299" algn="l">
              <a:lnSpc>
                <a:spcPct val="90000"/>
              </a:lnSpc>
              <a:spcBef>
                <a:spcPts val="343"/>
              </a:spcBef>
              <a:spcAft>
                <a:spcPts val="0"/>
              </a:spcAft>
              <a:buClr>
                <a:schemeClr val="dk1"/>
              </a:buClr>
              <a:buSzPts val="1050"/>
              <a:buNone/>
              <a:defRPr sz="961"/>
            </a:lvl2pPr>
            <a:lvl3pPr marL="1255795" lvl="2" indent="-209299" algn="l">
              <a:lnSpc>
                <a:spcPct val="90000"/>
              </a:lnSpc>
              <a:spcBef>
                <a:spcPts val="343"/>
              </a:spcBef>
              <a:spcAft>
                <a:spcPts val="0"/>
              </a:spcAft>
              <a:buClr>
                <a:schemeClr val="dk1"/>
              </a:buClr>
              <a:buSzPts val="900"/>
              <a:buNone/>
              <a:defRPr sz="824"/>
            </a:lvl3pPr>
            <a:lvl4pPr marL="1674393" lvl="3" indent="-209299" algn="l">
              <a:lnSpc>
                <a:spcPct val="90000"/>
              </a:lnSpc>
              <a:spcBef>
                <a:spcPts val="343"/>
              </a:spcBef>
              <a:spcAft>
                <a:spcPts val="0"/>
              </a:spcAft>
              <a:buClr>
                <a:schemeClr val="dk1"/>
              </a:buClr>
              <a:buSzPts val="750"/>
              <a:buNone/>
              <a:defRPr sz="687"/>
            </a:lvl4pPr>
            <a:lvl5pPr marL="2092992" lvl="4" indent="-209299" algn="l">
              <a:lnSpc>
                <a:spcPct val="90000"/>
              </a:lnSpc>
              <a:spcBef>
                <a:spcPts val="343"/>
              </a:spcBef>
              <a:spcAft>
                <a:spcPts val="0"/>
              </a:spcAft>
              <a:buClr>
                <a:schemeClr val="dk1"/>
              </a:buClr>
              <a:buSzPts val="750"/>
              <a:buNone/>
              <a:defRPr sz="687"/>
            </a:lvl5pPr>
            <a:lvl6pPr marL="2511590" lvl="5" indent="-209299" algn="l">
              <a:lnSpc>
                <a:spcPct val="90000"/>
              </a:lnSpc>
              <a:spcBef>
                <a:spcPts val="343"/>
              </a:spcBef>
              <a:spcAft>
                <a:spcPts val="0"/>
              </a:spcAft>
              <a:buClr>
                <a:schemeClr val="dk1"/>
              </a:buClr>
              <a:buSzPts val="750"/>
              <a:buNone/>
              <a:defRPr sz="687"/>
            </a:lvl6pPr>
            <a:lvl7pPr marL="2930188" lvl="6" indent="-209299" algn="l">
              <a:lnSpc>
                <a:spcPct val="90000"/>
              </a:lnSpc>
              <a:spcBef>
                <a:spcPts val="343"/>
              </a:spcBef>
              <a:spcAft>
                <a:spcPts val="0"/>
              </a:spcAft>
              <a:buClr>
                <a:schemeClr val="dk1"/>
              </a:buClr>
              <a:buSzPts val="750"/>
              <a:buNone/>
              <a:defRPr sz="687"/>
            </a:lvl7pPr>
            <a:lvl8pPr marL="3348786" lvl="7" indent="-209299" algn="l">
              <a:lnSpc>
                <a:spcPct val="90000"/>
              </a:lnSpc>
              <a:spcBef>
                <a:spcPts val="343"/>
              </a:spcBef>
              <a:spcAft>
                <a:spcPts val="0"/>
              </a:spcAft>
              <a:buClr>
                <a:schemeClr val="dk1"/>
              </a:buClr>
              <a:buSzPts val="750"/>
              <a:buNone/>
              <a:defRPr sz="687"/>
            </a:lvl8pPr>
            <a:lvl9pPr marL="3767385" lvl="8" indent="-209299" algn="l">
              <a:lnSpc>
                <a:spcPct val="90000"/>
              </a:lnSpc>
              <a:spcBef>
                <a:spcPts val="343"/>
              </a:spcBef>
              <a:spcAft>
                <a:spcPts val="0"/>
              </a:spcAft>
              <a:buClr>
                <a:schemeClr val="dk1"/>
              </a:buClr>
              <a:buSzPts val="750"/>
              <a:buNone/>
              <a:defRPr sz="687"/>
            </a:lvl9pPr>
          </a:lstStyle>
          <a:p>
            <a:endParaRPr/>
          </a:p>
        </p:txBody>
      </p:sp>
      <p:sp>
        <p:nvSpPr>
          <p:cNvPr id="69" name="Google Shape;69;p11"/>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471489"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24"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824"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824" b="0" i="0" u="none" strike="noStrike" cap="none">
                <a:solidFill>
                  <a:srgbClr val="888888"/>
                </a:solidFill>
                <a:latin typeface="Calibri"/>
                <a:ea typeface="Calibri"/>
                <a:cs typeface="Calibri"/>
                <a:sym typeface="Calibri"/>
              </a:defRPr>
            </a:lvl1pPr>
            <a:lvl2pPr marL="0" marR="0" lvl="1" indent="0" algn="r" rtl="0">
              <a:spcBef>
                <a:spcPts val="0"/>
              </a:spcBef>
              <a:buNone/>
              <a:defRPr sz="824" b="0" i="0" u="none" strike="noStrike" cap="none">
                <a:solidFill>
                  <a:srgbClr val="888888"/>
                </a:solidFill>
                <a:latin typeface="Calibri"/>
                <a:ea typeface="Calibri"/>
                <a:cs typeface="Calibri"/>
                <a:sym typeface="Calibri"/>
              </a:defRPr>
            </a:lvl2pPr>
            <a:lvl3pPr marL="0" marR="0" lvl="2" indent="0" algn="r" rtl="0">
              <a:spcBef>
                <a:spcPts val="0"/>
              </a:spcBef>
              <a:buNone/>
              <a:defRPr sz="824" b="0" i="0" u="none" strike="noStrike" cap="none">
                <a:solidFill>
                  <a:srgbClr val="888888"/>
                </a:solidFill>
                <a:latin typeface="Calibri"/>
                <a:ea typeface="Calibri"/>
                <a:cs typeface="Calibri"/>
                <a:sym typeface="Calibri"/>
              </a:defRPr>
            </a:lvl3pPr>
            <a:lvl4pPr marL="0" marR="0" lvl="3" indent="0" algn="r" rtl="0">
              <a:spcBef>
                <a:spcPts val="0"/>
              </a:spcBef>
              <a:buNone/>
              <a:defRPr sz="824" b="0" i="0" u="none" strike="noStrike" cap="none">
                <a:solidFill>
                  <a:srgbClr val="888888"/>
                </a:solidFill>
                <a:latin typeface="Calibri"/>
                <a:ea typeface="Calibri"/>
                <a:cs typeface="Calibri"/>
                <a:sym typeface="Calibri"/>
              </a:defRPr>
            </a:lvl4pPr>
            <a:lvl5pPr marL="0" marR="0" lvl="4" indent="0" algn="r" rtl="0">
              <a:spcBef>
                <a:spcPts val="0"/>
              </a:spcBef>
              <a:buNone/>
              <a:defRPr sz="824" b="0" i="0" u="none" strike="noStrike" cap="none">
                <a:solidFill>
                  <a:srgbClr val="888888"/>
                </a:solidFill>
                <a:latin typeface="Calibri"/>
                <a:ea typeface="Calibri"/>
                <a:cs typeface="Calibri"/>
                <a:sym typeface="Calibri"/>
              </a:defRPr>
            </a:lvl5pPr>
            <a:lvl6pPr marL="0" marR="0" lvl="5" indent="0" algn="r" rtl="0">
              <a:spcBef>
                <a:spcPts val="0"/>
              </a:spcBef>
              <a:buNone/>
              <a:defRPr sz="824" b="0" i="0" u="none" strike="noStrike" cap="none">
                <a:solidFill>
                  <a:srgbClr val="888888"/>
                </a:solidFill>
                <a:latin typeface="Calibri"/>
                <a:ea typeface="Calibri"/>
                <a:cs typeface="Calibri"/>
                <a:sym typeface="Calibri"/>
              </a:defRPr>
            </a:lvl6pPr>
            <a:lvl7pPr marL="0" marR="0" lvl="6" indent="0" algn="r" rtl="0">
              <a:spcBef>
                <a:spcPts val="0"/>
              </a:spcBef>
              <a:buNone/>
              <a:defRPr sz="824" b="0" i="0" u="none" strike="noStrike" cap="none">
                <a:solidFill>
                  <a:srgbClr val="888888"/>
                </a:solidFill>
                <a:latin typeface="Calibri"/>
                <a:ea typeface="Calibri"/>
                <a:cs typeface="Calibri"/>
                <a:sym typeface="Calibri"/>
              </a:defRPr>
            </a:lvl7pPr>
            <a:lvl8pPr marL="0" marR="0" lvl="7" indent="0" algn="r" rtl="0">
              <a:spcBef>
                <a:spcPts val="0"/>
              </a:spcBef>
              <a:buNone/>
              <a:defRPr sz="824" b="0" i="0" u="none" strike="noStrike" cap="none">
                <a:solidFill>
                  <a:srgbClr val="888888"/>
                </a:solidFill>
                <a:latin typeface="Calibri"/>
                <a:ea typeface="Calibri"/>
                <a:cs typeface="Calibri"/>
                <a:sym typeface="Calibri"/>
              </a:defRPr>
            </a:lvl8pPr>
            <a:lvl9pPr marL="0" marR="0" lvl="8" indent="0" algn="r" rtl="0">
              <a:spcBef>
                <a:spcPts val="0"/>
              </a:spcBef>
              <a:buNone/>
              <a:defRPr sz="824" b="0" i="0" u="none" strike="noStrike" cap="none">
                <a:solidFill>
                  <a:srgbClr val="888888"/>
                </a:solidFill>
                <a:latin typeface="Calibri"/>
                <a:ea typeface="Calibri"/>
                <a:cs typeface="Calibri"/>
                <a:sym typeface="Calibri"/>
              </a:defRPr>
            </a:lvl9pPr>
          </a:lstStyle>
          <a:p>
            <a:fld id="{00000000-1234-1234-1234-123412341234}" type="slidenum">
              <a:rPr lang="en-US" altLang="ja-JP" smtClean="0"/>
              <a:pPr/>
              <a:t>‹#›</a:t>
            </a:fld>
            <a:endParaRPr lang="ja-JP" alt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9" name="Google Shape;99;p1"/>
          <p:cNvSpPr txBox="1"/>
          <p:nvPr/>
        </p:nvSpPr>
        <p:spPr>
          <a:xfrm>
            <a:off x="333081" y="1447684"/>
            <a:ext cx="5820541" cy="576934"/>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p:txBody>
      </p:sp>
      <p:sp>
        <p:nvSpPr>
          <p:cNvPr id="102" name="Google Shape;102;p1"/>
          <p:cNvSpPr txBox="1"/>
          <p:nvPr/>
        </p:nvSpPr>
        <p:spPr>
          <a:xfrm>
            <a:off x="268773" y="1230612"/>
            <a:ext cx="1176317" cy="253768"/>
          </a:xfrm>
          <a:prstGeom prst="rect">
            <a:avLst/>
          </a:prstGeom>
          <a:noFill/>
          <a:ln>
            <a:noFill/>
          </a:ln>
        </p:spPr>
        <p:txBody>
          <a:bodyPr spcFirstLastPara="1" wrap="square" lIns="83696" tIns="41837" rIns="83696" bIns="41837" anchor="t" anchorCtr="0">
            <a:spAutoFit/>
          </a:bodyPr>
          <a:lstStyle/>
          <a:p>
            <a:r>
              <a:rPr lang="ja-JP" altLang="en-US" sz="1100" dirty="0">
                <a:solidFill>
                  <a:schemeClr val="dk1"/>
                </a:solidFill>
                <a:latin typeface="+mn-ea"/>
                <a:ea typeface="+mn-ea"/>
                <a:cs typeface="Calibri"/>
                <a:sym typeface="Calibri"/>
              </a:rPr>
              <a:t>＜背景と目的＞</a:t>
            </a:r>
            <a:endParaRPr sz="1100" dirty="0">
              <a:solidFill>
                <a:schemeClr val="dk1"/>
              </a:solidFill>
              <a:latin typeface="+mn-ea"/>
              <a:ea typeface="+mn-ea"/>
              <a:cs typeface="Calibri"/>
              <a:sym typeface="Calibri"/>
            </a:endParaRPr>
          </a:p>
        </p:txBody>
      </p:sp>
      <p:sp>
        <p:nvSpPr>
          <p:cNvPr id="104" name="Google Shape;104;p1"/>
          <p:cNvSpPr txBox="1"/>
          <p:nvPr/>
        </p:nvSpPr>
        <p:spPr>
          <a:xfrm>
            <a:off x="303258" y="3472956"/>
            <a:ext cx="804477" cy="253640"/>
          </a:xfrm>
          <a:prstGeom prst="rect">
            <a:avLst/>
          </a:prstGeom>
          <a:noFill/>
          <a:ln>
            <a:noFill/>
          </a:ln>
        </p:spPr>
        <p:txBody>
          <a:bodyPr spcFirstLastPara="1" wrap="square" lIns="83696" tIns="41837" rIns="83696" bIns="41837" anchor="t" anchorCtr="0">
            <a:spAutoFit/>
          </a:bodyPr>
          <a:lstStyle/>
          <a:p>
            <a:r>
              <a:rPr lang="ja-JP" altLang="en-US" sz="1099" dirty="0">
                <a:solidFill>
                  <a:schemeClr val="dk1"/>
                </a:solidFill>
                <a:latin typeface="+mn-ea"/>
                <a:ea typeface="+mn-ea"/>
                <a:cs typeface="Calibri"/>
                <a:sym typeface="Calibri"/>
              </a:rPr>
              <a:t>＜結果＞</a:t>
            </a:r>
            <a:endParaRPr sz="1099" dirty="0">
              <a:solidFill>
                <a:schemeClr val="dk1"/>
              </a:solidFill>
              <a:latin typeface="+mn-ea"/>
              <a:ea typeface="+mn-ea"/>
              <a:cs typeface="Calibri"/>
              <a:sym typeface="Calibri"/>
            </a:endParaRPr>
          </a:p>
        </p:txBody>
      </p:sp>
      <p:sp>
        <p:nvSpPr>
          <p:cNvPr id="110" name="Google Shape;110;p1"/>
          <p:cNvSpPr/>
          <p:nvPr/>
        </p:nvSpPr>
        <p:spPr>
          <a:xfrm>
            <a:off x="3697451" y="5494617"/>
            <a:ext cx="1737711" cy="207602"/>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MS Gothic"/>
                <a:sym typeface="MS Gothic"/>
              </a:rPr>
              <a:t>図</a:t>
            </a:r>
            <a:r>
              <a:rPr lang="en-US" altLang="ja-JP" sz="800" dirty="0">
                <a:solidFill>
                  <a:schemeClr val="dk1"/>
                </a:solidFill>
                <a:latin typeface="+mn-ea"/>
                <a:ea typeface="+mn-ea"/>
                <a:cs typeface="MS Gothic"/>
                <a:sym typeface="MS Gothic"/>
              </a:rPr>
              <a:t>X</a:t>
            </a:r>
            <a:r>
              <a:rPr lang="ja-JP" altLang="en-US" sz="800" dirty="0">
                <a:solidFill>
                  <a:schemeClr val="dk1"/>
                </a:solidFill>
                <a:latin typeface="+mn-ea"/>
                <a:ea typeface="+mn-ea"/>
                <a:cs typeface="MS Gothic"/>
                <a:sym typeface="MS Gothic"/>
              </a:rPr>
              <a:t>　</a:t>
            </a:r>
            <a:r>
              <a:rPr lang="en-US" altLang="ja-JP" sz="800" dirty="0">
                <a:solidFill>
                  <a:srgbClr val="0070C0"/>
                </a:solidFill>
                <a:latin typeface="+mn-ea"/>
                <a:ea typeface="+mn-ea"/>
                <a:cs typeface="MS Gothic"/>
                <a:sym typeface="MS Gothic"/>
              </a:rPr>
              <a:t>XXXXXXXXXXXXXX</a:t>
            </a:r>
            <a:endParaRPr lang="en-US" altLang="ja-JP" sz="800" b="1" dirty="0">
              <a:solidFill>
                <a:srgbClr val="0070C0"/>
              </a:solidFill>
              <a:latin typeface="+mn-ea"/>
              <a:ea typeface="+mn-ea"/>
              <a:cs typeface="MS Gothic"/>
              <a:sym typeface="MS Gothic"/>
            </a:endParaRPr>
          </a:p>
        </p:txBody>
      </p:sp>
      <p:sp>
        <p:nvSpPr>
          <p:cNvPr id="121" name="Google Shape;121;p1"/>
          <p:cNvSpPr txBox="1"/>
          <p:nvPr/>
        </p:nvSpPr>
        <p:spPr>
          <a:xfrm>
            <a:off x="316430" y="8924195"/>
            <a:ext cx="683815" cy="207602"/>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Calibri"/>
                <a:sym typeface="Calibri"/>
              </a:rPr>
              <a:t>参考文献</a:t>
            </a:r>
            <a:r>
              <a:rPr lang="en-US" altLang="ja-JP" sz="800" dirty="0">
                <a:solidFill>
                  <a:schemeClr val="dk1"/>
                </a:solidFill>
                <a:latin typeface="+mn-ea"/>
                <a:ea typeface="+mn-ea"/>
                <a:cs typeface="Calibri"/>
                <a:sym typeface="Calibri"/>
              </a:rPr>
              <a:t>:</a:t>
            </a:r>
            <a:endParaRPr sz="800" dirty="0">
              <a:solidFill>
                <a:schemeClr val="dk1"/>
              </a:solidFill>
              <a:latin typeface="+mn-ea"/>
              <a:ea typeface="+mn-ea"/>
              <a:cs typeface="Calibri"/>
              <a:sym typeface="Calibri"/>
            </a:endParaRPr>
          </a:p>
        </p:txBody>
      </p:sp>
      <p:sp>
        <p:nvSpPr>
          <p:cNvPr id="122" name="Google Shape;122;p1"/>
          <p:cNvSpPr/>
          <p:nvPr/>
        </p:nvSpPr>
        <p:spPr>
          <a:xfrm>
            <a:off x="408647" y="9112567"/>
            <a:ext cx="5601925" cy="453823"/>
          </a:xfrm>
          <a:prstGeom prst="rect">
            <a:avLst/>
          </a:prstGeom>
          <a:noFill/>
          <a:ln>
            <a:noFill/>
          </a:ln>
        </p:spPr>
        <p:txBody>
          <a:bodyPr spcFirstLastPara="1" wrap="square" lIns="83696" tIns="41837" rIns="83696" bIns="41837" anchor="t" anchorCtr="0">
            <a:spAutoFit/>
          </a:bodyPr>
          <a:lstStyle/>
          <a:p>
            <a:r>
              <a:rPr lang="en-US" altLang="ja-JP" sz="800" dirty="0">
                <a:solidFill>
                  <a:schemeClr val="dk1"/>
                </a:solidFill>
                <a:latin typeface="+mn-ea"/>
                <a:ea typeface="+mn-ea"/>
                <a:cs typeface="Calibri"/>
                <a:sym typeface="Calibri"/>
              </a:rPr>
              <a:t>1</a:t>
            </a:r>
            <a:r>
              <a:rPr lang="ja-JP" altLang="en-US" sz="800" dirty="0">
                <a:solidFill>
                  <a:schemeClr val="dk1"/>
                </a:solidFill>
                <a:latin typeface="+mn-ea"/>
                <a:ea typeface="+mn-ea"/>
                <a:cs typeface="Calibri"/>
                <a:sym typeface="Calibri"/>
              </a:rPr>
              <a:t>）〇〇〇</a:t>
            </a:r>
            <a:endParaRPr lang="en-US" altLang="ja-JP" sz="800" dirty="0">
              <a:solidFill>
                <a:schemeClr val="dk1"/>
              </a:solidFill>
              <a:latin typeface="+mn-ea"/>
              <a:ea typeface="+mn-ea"/>
              <a:cs typeface="Calibri"/>
              <a:sym typeface="Calibri"/>
            </a:endParaRPr>
          </a:p>
          <a:p>
            <a:r>
              <a:rPr lang="en-US" altLang="ja-JP" sz="800" dirty="0">
                <a:solidFill>
                  <a:schemeClr val="dk1"/>
                </a:solidFill>
                <a:latin typeface="+mn-ea"/>
                <a:ea typeface="+mn-ea"/>
                <a:cs typeface="Calibri"/>
                <a:sym typeface="Calibri"/>
              </a:rPr>
              <a:t>2</a:t>
            </a:r>
            <a:r>
              <a:rPr lang="ja-JP" altLang="en-US" sz="800" dirty="0">
                <a:solidFill>
                  <a:schemeClr val="dk1"/>
                </a:solidFill>
                <a:latin typeface="+mn-ea"/>
                <a:ea typeface="+mn-ea"/>
                <a:cs typeface="Calibri"/>
                <a:sym typeface="Calibri"/>
              </a:rPr>
              <a:t>）</a:t>
            </a:r>
            <a:endParaRPr lang="en-US" altLang="ja-JP" sz="800" dirty="0">
              <a:solidFill>
                <a:schemeClr val="dk1"/>
              </a:solidFill>
              <a:latin typeface="+mn-ea"/>
              <a:ea typeface="+mn-ea"/>
              <a:cs typeface="Calibri"/>
              <a:sym typeface="Calibri"/>
            </a:endParaRPr>
          </a:p>
          <a:p>
            <a:r>
              <a:rPr lang="en-US" altLang="ja-JP" sz="800" dirty="0">
                <a:solidFill>
                  <a:schemeClr val="dk1"/>
                </a:solidFill>
                <a:latin typeface="+mn-ea"/>
                <a:ea typeface="+mn-ea"/>
                <a:cs typeface="Calibri"/>
                <a:sym typeface="Calibri"/>
              </a:rPr>
              <a:t>3</a:t>
            </a:r>
            <a:r>
              <a:rPr lang="ja-JP" altLang="en-US" sz="800" dirty="0">
                <a:solidFill>
                  <a:schemeClr val="dk1"/>
                </a:solidFill>
                <a:latin typeface="+mn-ea"/>
                <a:ea typeface="+mn-ea"/>
                <a:cs typeface="Calibri"/>
                <a:sym typeface="Calibri"/>
              </a:rPr>
              <a:t>）</a:t>
            </a:r>
            <a:endParaRPr lang="en-US" altLang="ja-JP" sz="800" dirty="0">
              <a:solidFill>
                <a:schemeClr val="dk1"/>
              </a:solidFill>
              <a:latin typeface="+mn-ea"/>
              <a:ea typeface="+mn-ea"/>
              <a:cs typeface="Calibri"/>
              <a:sym typeface="Calibri"/>
            </a:endParaRPr>
          </a:p>
        </p:txBody>
      </p:sp>
      <p:sp>
        <p:nvSpPr>
          <p:cNvPr id="123" name="Google Shape;123;p1"/>
          <p:cNvSpPr txBox="1"/>
          <p:nvPr/>
        </p:nvSpPr>
        <p:spPr>
          <a:xfrm>
            <a:off x="360991" y="7820351"/>
            <a:ext cx="5820541" cy="845469"/>
          </a:xfrm>
          <a:prstGeom prst="rect">
            <a:avLst/>
          </a:prstGeom>
          <a:noFill/>
          <a:ln>
            <a:noFill/>
          </a:ln>
        </p:spPr>
        <p:txBody>
          <a:bodyPr spcFirstLastPara="1" wrap="square" lIns="83696" tIns="41837" rIns="83696" bIns="41837" anchor="t" anchorCtr="0">
            <a:spAutoFit/>
          </a:bodyPr>
          <a:lstStyle/>
          <a:p>
            <a:pPr marL="156974" indent="-156974">
              <a:buClr>
                <a:schemeClr val="dk1"/>
              </a:buClr>
              <a:buSzPts val="900"/>
              <a:buFont typeface="Noto Sans Symbols"/>
              <a:buChar char="⮚"/>
            </a:pPr>
            <a:r>
              <a:rPr lang="ja-JP" altLang="en-US" sz="800"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800" dirty="0">
              <a:latin typeface="+mn-ea"/>
              <a:ea typeface="+mn-ea"/>
            </a:endParaRPr>
          </a:p>
          <a:p>
            <a:pPr marL="156974" indent="-156974">
              <a:buClr>
                <a:schemeClr val="dk1"/>
              </a:buClr>
              <a:buSzPts val="900"/>
              <a:buFont typeface="Noto Sans Symbols"/>
              <a:buChar char="⮚"/>
            </a:pPr>
            <a:r>
              <a:rPr lang="ja-JP" altLang="en-US" sz="800"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800" dirty="0">
              <a:latin typeface="+mn-ea"/>
              <a:ea typeface="+mn-ea"/>
            </a:endParaRPr>
          </a:p>
          <a:p>
            <a:pPr marL="156974" indent="-156974">
              <a:buClr>
                <a:schemeClr val="dk1"/>
              </a:buClr>
              <a:buSzPts val="900"/>
              <a:buFont typeface="Noto Sans Symbols"/>
              <a:buChar char="⮚"/>
            </a:pPr>
            <a:r>
              <a:rPr lang="ja-JP" altLang="en-US" sz="800"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p:txBody>
      </p:sp>
      <p:sp>
        <p:nvSpPr>
          <p:cNvPr id="124" name="Google Shape;124;p1"/>
          <p:cNvSpPr txBox="1"/>
          <p:nvPr/>
        </p:nvSpPr>
        <p:spPr>
          <a:xfrm>
            <a:off x="243136" y="7556126"/>
            <a:ext cx="2656865" cy="253640"/>
          </a:xfrm>
          <a:prstGeom prst="rect">
            <a:avLst/>
          </a:prstGeom>
          <a:noFill/>
          <a:ln>
            <a:noFill/>
          </a:ln>
        </p:spPr>
        <p:txBody>
          <a:bodyPr spcFirstLastPara="1" wrap="square" lIns="83696" tIns="41837" rIns="83696" bIns="41837" anchor="t" anchorCtr="0">
            <a:spAutoFit/>
          </a:bodyPr>
          <a:lstStyle/>
          <a:p>
            <a:r>
              <a:rPr lang="ja-JP" altLang="en-US" sz="1099" dirty="0">
                <a:solidFill>
                  <a:schemeClr val="dk1"/>
                </a:solidFill>
                <a:latin typeface="+mn-ea"/>
                <a:ea typeface="+mn-ea"/>
                <a:cs typeface="Calibri"/>
                <a:sym typeface="Calibri"/>
              </a:rPr>
              <a:t>＜まとめと今後の課題＞</a:t>
            </a:r>
            <a:endParaRPr sz="1099" dirty="0">
              <a:solidFill>
                <a:schemeClr val="dk1"/>
              </a:solidFill>
              <a:latin typeface="+mn-ea"/>
              <a:ea typeface="+mn-ea"/>
              <a:cs typeface="Calibri"/>
              <a:sym typeface="Calibri"/>
            </a:endParaRPr>
          </a:p>
        </p:txBody>
      </p:sp>
      <p:sp>
        <p:nvSpPr>
          <p:cNvPr id="43" name="Google Shape;102;p1">
            <a:extLst>
              <a:ext uri="{FF2B5EF4-FFF2-40B4-BE49-F238E27FC236}">
                <a16:creationId xmlns:a16="http://schemas.microsoft.com/office/drawing/2014/main" id="{23673C77-2627-43BE-A6D3-FDEC1045A32E}"/>
              </a:ext>
            </a:extLst>
          </p:cNvPr>
          <p:cNvSpPr txBox="1"/>
          <p:nvPr/>
        </p:nvSpPr>
        <p:spPr>
          <a:xfrm>
            <a:off x="289885" y="2398948"/>
            <a:ext cx="1155205" cy="253640"/>
          </a:xfrm>
          <a:prstGeom prst="rect">
            <a:avLst/>
          </a:prstGeom>
          <a:noFill/>
          <a:ln>
            <a:noFill/>
          </a:ln>
        </p:spPr>
        <p:txBody>
          <a:bodyPr spcFirstLastPara="1" wrap="square" lIns="83696" tIns="41837" rIns="83696" bIns="41837" anchor="t" anchorCtr="0">
            <a:spAutoFit/>
          </a:bodyPr>
          <a:lstStyle/>
          <a:p>
            <a:r>
              <a:rPr lang="ja-JP" altLang="en-US" sz="1099" dirty="0">
                <a:solidFill>
                  <a:schemeClr val="dk1"/>
                </a:solidFill>
                <a:latin typeface="+mn-ea"/>
                <a:ea typeface="+mn-ea"/>
                <a:cs typeface="Calibri"/>
                <a:sym typeface="Calibri"/>
              </a:rPr>
              <a:t>＜方法＞</a:t>
            </a:r>
            <a:endParaRPr sz="1099" dirty="0">
              <a:solidFill>
                <a:schemeClr val="dk1"/>
              </a:solidFill>
              <a:latin typeface="+mn-ea"/>
              <a:ea typeface="+mn-ea"/>
              <a:cs typeface="Calibri"/>
              <a:sym typeface="Calibri"/>
            </a:endParaRPr>
          </a:p>
        </p:txBody>
      </p:sp>
      <p:sp>
        <p:nvSpPr>
          <p:cNvPr id="44" name="Google Shape;99;p1">
            <a:extLst>
              <a:ext uri="{FF2B5EF4-FFF2-40B4-BE49-F238E27FC236}">
                <a16:creationId xmlns:a16="http://schemas.microsoft.com/office/drawing/2014/main" id="{02ACF39F-0DED-46A1-82AB-AB271640073C}"/>
              </a:ext>
            </a:extLst>
          </p:cNvPr>
          <p:cNvSpPr txBox="1"/>
          <p:nvPr/>
        </p:nvSpPr>
        <p:spPr>
          <a:xfrm>
            <a:off x="333081" y="2617397"/>
            <a:ext cx="5820541" cy="591809"/>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p:txBody>
      </p:sp>
      <p:sp>
        <p:nvSpPr>
          <p:cNvPr id="45" name="Google Shape;110;p1">
            <a:extLst>
              <a:ext uri="{FF2B5EF4-FFF2-40B4-BE49-F238E27FC236}">
                <a16:creationId xmlns:a16="http://schemas.microsoft.com/office/drawing/2014/main" id="{2B89B0B9-D34A-4942-8C49-208D352DF093}"/>
              </a:ext>
            </a:extLst>
          </p:cNvPr>
          <p:cNvSpPr/>
          <p:nvPr/>
        </p:nvSpPr>
        <p:spPr>
          <a:xfrm>
            <a:off x="340255" y="5674659"/>
            <a:ext cx="1430752" cy="207602"/>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MS Gothic"/>
                <a:sym typeface="MS Gothic"/>
              </a:rPr>
              <a:t>表</a:t>
            </a:r>
            <a:r>
              <a:rPr lang="en-US" altLang="ja-JP" sz="800" dirty="0">
                <a:solidFill>
                  <a:schemeClr val="dk1"/>
                </a:solidFill>
                <a:latin typeface="+mn-ea"/>
                <a:ea typeface="+mn-ea"/>
                <a:cs typeface="MS Gothic"/>
                <a:sym typeface="MS Gothic"/>
              </a:rPr>
              <a:t>X</a:t>
            </a:r>
            <a:r>
              <a:rPr lang="ja-JP" altLang="en-US" sz="800" dirty="0">
                <a:solidFill>
                  <a:schemeClr val="dk1"/>
                </a:solidFill>
                <a:latin typeface="+mn-ea"/>
                <a:ea typeface="+mn-ea"/>
                <a:cs typeface="MS Gothic"/>
                <a:sym typeface="MS Gothic"/>
              </a:rPr>
              <a:t>　</a:t>
            </a:r>
            <a:r>
              <a:rPr lang="en-US" altLang="ja-JP" sz="800" dirty="0">
                <a:solidFill>
                  <a:schemeClr val="dk1"/>
                </a:solidFill>
                <a:latin typeface="+mn-ea"/>
                <a:ea typeface="+mn-ea"/>
                <a:cs typeface="MS Gothic"/>
                <a:sym typeface="MS Gothic"/>
              </a:rPr>
              <a:t>XXXXXXXXXXXXXX</a:t>
            </a:r>
          </a:p>
        </p:txBody>
      </p:sp>
      <p:sp>
        <p:nvSpPr>
          <p:cNvPr id="2" name="正方形/長方形 1">
            <a:extLst>
              <a:ext uri="{FF2B5EF4-FFF2-40B4-BE49-F238E27FC236}">
                <a16:creationId xmlns:a16="http://schemas.microsoft.com/office/drawing/2014/main" id="{45A11606-0417-43A7-AB8D-6321B3BDFD16}"/>
              </a:ext>
            </a:extLst>
          </p:cNvPr>
          <p:cNvSpPr/>
          <p:nvPr/>
        </p:nvSpPr>
        <p:spPr>
          <a:xfrm>
            <a:off x="3771827" y="3959602"/>
            <a:ext cx="2244187" cy="14993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386"/>
          </a:p>
        </p:txBody>
      </p:sp>
      <p:graphicFrame>
        <p:nvGraphicFramePr>
          <p:cNvPr id="3" name="表 3">
            <a:extLst>
              <a:ext uri="{FF2B5EF4-FFF2-40B4-BE49-F238E27FC236}">
                <a16:creationId xmlns:a16="http://schemas.microsoft.com/office/drawing/2014/main" id="{A4C592CF-E44E-4196-A015-5B6881E442B1}"/>
              </a:ext>
            </a:extLst>
          </p:cNvPr>
          <p:cNvGraphicFramePr>
            <a:graphicFrameLocks noGrp="1"/>
          </p:cNvGraphicFramePr>
          <p:nvPr/>
        </p:nvGraphicFramePr>
        <p:xfrm>
          <a:off x="377025" y="5885940"/>
          <a:ext cx="3141093" cy="1018467"/>
        </p:xfrm>
        <a:graphic>
          <a:graphicData uri="http://schemas.openxmlformats.org/drawingml/2006/table">
            <a:tbl>
              <a:tblPr firstRow="1" bandRow="1">
                <a:tableStyleId>{69C7853C-536D-4A76-A0AE-DD22124D55A5}</a:tableStyleId>
              </a:tblPr>
              <a:tblGrid>
                <a:gridCol w="627789">
                  <a:extLst>
                    <a:ext uri="{9D8B030D-6E8A-4147-A177-3AD203B41FA5}">
                      <a16:colId xmlns:a16="http://schemas.microsoft.com/office/drawing/2014/main" val="4087116071"/>
                    </a:ext>
                  </a:extLst>
                </a:gridCol>
                <a:gridCol w="192820">
                  <a:extLst>
                    <a:ext uri="{9D8B030D-6E8A-4147-A177-3AD203B41FA5}">
                      <a16:colId xmlns:a16="http://schemas.microsoft.com/office/drawing/2014/main" val="1595831395"/>
                    </a:ext>
                  </a:extLst>
                </a:gridCol>
                <a:gridCol w="1064906">
                  <a:extLst>
                    <a:ext uri="{9D8B030D-6E8A-4147-A177-3AD203B41FA5}">
                      <a16:colId xmlns:a16="http://schemas.microsoft.com/office/drawing/2014/main" val="1095760310"/>
                    </a:ext>
                  </a:extLst>
                </a:gridCol>
                <a:gridCol w="627789">
                  <a:extLst>
                    <a:ext uri="{9D8B030D-6E8A-4147-A177-3AD203B41FA5}">
                      <a16:colId xmlns:a16="http://schemas.microsoft.com/office/drawing/2014/main" val="4289041489"/>
                    </a:ext>
                  </a:extLst>
                </a:gridCol>
                <a:gridCol w="627789">
                  <a:extLst>
                    <a:ext uri="{9D8B030D-6E8A-4147-A177-3AD203B41FA5}">
                      <a16:colId xmlns:a16="http://schemas.microsoft.com/office/drawing/2014/main" val="3298428749"/>
                    </a:ext>
                  </a:extLst>
                </a:gridCol>
              </a:tblGrid>
              <a:tr h="339489">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extLst>
                  <a:ext uri="{0D108BD9-81ED-4DB2-BD59-A6C34878D82A}">
                    <a16:rowId xmlns:a16="http://schemas.microsoft.com/office/drawing/2014/main" val="553277871"/>
                  </a:ext>
                </a:extLst>
              </a:tr>
              <a:tr h="339489">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extLst>
                  <a:ext uri="{0D108BD9-81ED-4DB2-BD59-A6C34878D82A}">
                    <a16:rowId xmlns:a16="http://schemas.microsoft.com/office/drawing/2014/main" val="2533924494"/>
                  </a:ext>
                </a:extLst>
              </a:tr>
              <a:tr h="339489">
                <a:tc>
                  <a:txBody>
                    <a:bodyPr/>
                    <a:lstStyle/>
                    <a:p>
                      <a:endParaRPr kumimoji="1" lang="ja-JP" altLang="en-US" sz="1300" dirty="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dirty="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dirty="0"/>
                    </a:p>
                  </a:txBody>
                  <a:tcPr marL="83710" marR="83710" marT="41855" marB="41855"/>
                </a:tc>
                <a:extLst>
                  <a:ext uri="{0D108BD9-81ED-4DB2-BD59-A6C34878D82A}">
                    <a16:rowId xmlns:a16="http://schemas.microsoft.com/office/drawing/2014/main" val="3291283744"/>
                  </a:ext>
                </a:extLst>
              </a:tr>
            </a:tbl>
          </a:graphicData>
        </a:graphic>
      </p:graphicFrame>
      <p:sp>
        <p:nvSpPr>
          <p:cNvPr id="24" name="Google Shape;109;p1">
            <a:extLst>
              <a:ext uri="{FF2B5EF4-FFF2-40B4-BE49-F238E27FC236}">
                <a16:creationId xmlns:a16="http://schemas.microsoft.com/office/drawing/2014/main" id="{E045A035-12A6-4BF7-8079-93F65820914A}"/>
              </a:ext>
            </a:extLst>
          </p:cNvPr>
          <p:cNvSpPr txBox="1"/>
          <p:nvPr/>
        </p:nvSpPr>
        <p:spPr>
          <a:xfrm>
            <a:off x="1355002" y="1250814"/>
            <a:ext cx="2056534"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見出し：</a:t>
            </a:r>
            <a:r>
              <a:rPr lang="en-US" altLang="ja-JP" sz="824" dirty="0">
                <a:solidFill>
                  <a:srgbClr val="00B0F0"/>
                </a:solidFill>
                <a:latin typeface="+mn-ea"/>
                <a:ea typeface="+mn-ea"/>
                <a:cs typeface="MS Gothic"/>
                <a:sym typeface="MS Gothic"/>
              </a:rPr>
              <a:t>10</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12</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25" name="Google Shape;109;p1">
            <a:extLst>
              <a:ext uri="{FF2B5EF4-FFF2-40B4-BE49-F238E27FC236}">
                <a16:creationId xmlns:a16="http://schemas.microsoft.com/office/drawing/2014/main" id="{E045A035-12A6-4BF7-8079-93F65820914A}"/>
              </a:ext>
            </a:extLst>
          </p:cNvPr>
          <p:cNvSpPr txBox="1"/>
          <p:nvPr/>
        </p:nvSpPr>
        <p:spPr>
          <a:xfrm>
            <a:off x="2289436" y="1860663"/>
            <a:ext cx="1817743"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本文：</a:t>
            </a:r>
            <a:r>
              <a:rPr lang="en-US" altLang="ja-JP" sz="824" dirty="0">
                <a:solidFill>
                  <a:srgbClr val="00B0F0"/>
                </a:solidFill>
                <a:latin typeface="+mn-ea"/>
                <a:ea typeface="+mn-ea"/>
                <a:cs typeface="MS Gothic"/>
                <a:sym typeface="MS Gothic"/>
              </a:rPr>
              <a:t>8</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10</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26" name="Google Shape;109;p1">
            <a:extLst>
              <a:ext uri="{FF2B5EF4-FFF2-40B4-BE49-F238E27FC236}">
                <a16:creationId xmlns:a16="http://schemas.microsoft.com/office/drawing/2014/main" id="{E045A035-12A6-4BF7-8079-93F65820914A}"/>
              </a:ext>
            </a:extLst>
          </p:cNvPr>
          <p:cNvSpPr txBox="1"/>
          <p:nvPr/>
        </p:nvSpPr>
        <p:spPr>
          <a:xfrm>
            <a:off x="3796299" y="5686459"/>
            <a:ext cx="1961382"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図表タイトル：</a:t>
            </a:r>
            <a:r>
              <a:rPr lang="en-US" altLang="ja-JP" sz="824" dirty="0">
                <a:solidFill>
                  <a:srgbClr val="00B0F0"/>
                </a:solidFill>
                <a:latin typeface="+mn-ea"/>
                <a:ea typeface="+mn-ea"/>
                <a:cs typeface="MS Gothic"/>
                <a:sym typeface="MS Gothic"/>
              </a:rPr>
              <a:t>8</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27" name="Google Shape;101;p1">
            <a:extLst>
              <a:ext uri="{FF2B5EF4-FFF2-40B4-BE49-F238E27FC236}">
                <a16:creationId xmlns:a16="http://schemas.microsoft.com/office/drawing/2014/main" id="{D233F007-DBBF-4EF9-8B81-4AB0F768E7D8}"/>
              </a:ext>
            </a:extLst>
          </p:cNvPr>
          <p:cNvSpPr/>
          <p:nvPr/>
        </p:nvSpPr>
        <p:spPr>
          <a:xfrm>
            <a:off x="1818138" y="608566"/>
            <a:ext cx="3221724" cy="384145"/>
          </a:xfrm>
          <a:prstGeom prst="rect">
            <a:avLst/>
          </a:prstGeom>
          <a:noFill/>
          <a:ln>
            <a:noFill/>
          </a:ln>
        </p:spPr>
        <p:txBody>
          <a:bodyPr spcFirstLastPara="1" wrap="square" lIns="83696" tIns="41837" rIns="83696" bIns="41837" anchor="ctr" anchorCtr="0">
            <a:noAutofit/>
          </a:bodyPr>
          <a:lstStyle/>
          <a:p>
            <a:pPr algn="ctr"/>
            <a:endParaRPr sz="2000">
              <a:solidFill>
                <a:schemeClr val="lt1"/>
              </a:solidFill>
              <a:latin typeface="+mn-ea"/>
              <a:ea typeface="+mn-ea"/>
              <a:cs typeface="Calibri"/>
              <a:sym typeface="Calibri"/>
            </a:endParaRPr>
          </a:p>
        </p:txBody>
      </p:sp>
      <p:sp>
        <p:nvSpPr>
          <p:cNvPr id="28" name="Google Shape;103;p1">
            <a:extLst>
              <a:ext uri="{FF2B5EF4-FFF2-40B4-BE49-F238E27FC236}">
                <a16:creationId xmlns:a16="http://schemas.microsoft.com/office/drawing/2014/main" id="{999F5ED0-49D1-4988-A982-08C5EA82E452}"/>
              </a:ext>
            </a:extLst>
          </p:cNvPr>
          <p:cNvSpPr txBox="1"/>
          <p:nvPr/>
        </p:nvSpPr>
        <p:spPr>
          <a:xfrm>
            <a:off x="1191180" y="3046"/>
            <a:ext cx="4283711" cy="669267"/>
          </a:xfrm>
          <a:prstGeom prst="rect">
            <a:avLst/>
          </a:prstGeom>
          <a:noFill/>
          <a:ln>
            <a:noFill/>
          </a:ln>
        </p:spPr>
        <p:txBody>
          <a:bodyPr spcFirstLastPara="1" wrap="square" lIns="83696" tIns="41837" rIns="83696" bIns="41837" anchor="t" anchorCtr="0">
            <a:spAutoFit/>
          </a:bodyPr>
          <a:lstStyle/>
          <a:p>
            <a:pPr algn="ctr"/>
            <a:r>
              <a:rPr lang="ja-JP" altLang="ja-JP" sz="2000" kern="0" dirty="0">
                <a:effectLst/>
                <a:ea typeface="ＭＳ Ｐゴシック" panose="020B0600070205080204" pitchFamily="50" charset="-128"/>
                <a:cs typeface="ＭＳ Ｐゴシック" panose="020B0600070205080204" pitchFamily="50" charset="-128"/>
              </a:rPr>
              <a:t>〇〇〇における〇〇〇の調理特性</a:t>
            </a:r>
            <a:endParaRPr lang="en-US" altLang="ja-JP" sz="2000" b="1" dirty="0">
              <a:latin typeface="+mn-ea"/>
              <a:ea typeface="+mn-ea"/>
              <a:cs typeface="MS Gothic"/>
              <a:sym typeface="MS Gothic"/>
            </a:endParaRPr>
          </a:p>
          <a:p>
            <a:pPr algn="ctr"/>
            <a:r>
              <a:rPr lang="ja-JP" altLang="en-US" sz="1800" dirty="0">
                <a:latin typeface="+mn-ea"/>
                <a:ea typeface="+mn-ea"/>
                <a:cs typeface="MS Gothic"/>
                <a:sym typeface="MS Gothic"/>
              </a:rPr>
              <a:t>－</a:t>
            </a:r>
            <a:r>
              <a:rPr lang="ja-JP" altLang="ja-JP" sz="1800" kern="0" dirty="0">
                <a:effectLst/>
                <a:ea typeface="ＭＳ Ｐゴシック" panose="020B0600070205080204" pitchFamily="50" charset="-128"/>
                <a:cs typeface="ＭＳ Ｐゴシック" panose="020B0600070205080204" pitchFamily="50" charset="-128"/>
              </a:rPr>
              <a:t>〇〇〇〇〇（副題を</a:t>
            </a:r>
            <a:r>
              <a:rPr lang="ja-JP" altLang="en-US" sz="1800" kern="0" dirty="0">
                <a:effectLst/>
                <a:ea typeface="ＭＳ Ｐゴシック" panose="020B0600070205080204" pitchFamily="50" charset="-128"/>
                <a:cs typeface="ＭＳ Ｐゴシック" panose="020B0600070205080204" pitchFamily="50" charset="-128"/>
              </a:rPr>
              <a:t>設定する場合）</a:t>
            </a:r>
            <a:r>
              <a:rPr lang="ja-JP" altLang="ja-JP" sz="1800" kern="0" dirty="0">
                <a:effectLst/>
                <a:ea typeface="ＭＳ Ｐゴシック" panose="020B0600070205080204" pitchFamily="50" charset="-128"/>
                <a:cs typeface="ＭＳ Ｐゴシック" panose="020B0600070205080204" pitchFamily="50" charset="-128"/>
              </a:rPr>
              <a:t>－</a:t>
            </a:r>
            <a:endParaRPr sz="1800" dirty="0">
              <a:solidFill>
                <a:schemeClr val="dk1"/>
              </a:solidFill>
              <a:latin typeface="+mn-ea"/>
              <a:ea typeface="+mn-ea"/>
              <a:cs typeface="Century"/>
              <a:sym typeface="Century"/>
            </a:endParaRPr>
          </a:p>
        </p:txBody>
      </p:sp>
      <p:sp>
        <p:nvSpPr>
          <p:cNvPr id="29" name="Google Shape;109;p1">
            <a:extLst>
              <a:ext uri="{FF2B5EF4-FFF2-40B4-BE49-F238E27FC236}">
                <a16:creationId xmlns:a16="http://schemas.microsoft.com/office/drawing/2014/main" id="{18244E7F-B004-4D16-983D-2C95DF9DC632}"/>
              </a:ext>
            </a:extLst>
          </p:cNvPr>
          <p:cNvSpPr txBox="1"/>
          <p:nvPr/>
        </p:nvSpPr>
        <p:spPr>
          <a:xfrm>
            <a:off x="1495401" y="653216"/>
            <a:ext cx="3551719" cy="453823"/>
          </a:xfrm>
          <a:prstGeom prst="rect">
            <a:avLst/>
          </a:prstGeom>
          <a:noFill/>
          <a:ln>
            <a:noFill/>
          </a:ln>
        </p:spPr>
        <p:txBody>
          <a:bodyPr spcFirstLastPara="1" wrap="square" lIns="83696" tIns="41837" rIns="83696" bIns="41837" anchor="t" anchorCtr="0">
            <a:spAutoFit/>
          </a:bodyPr>
          <a:lstStyle/>
          <a:p>
            <a:pPr algn="ctr"/>
            <a:r>
              <a:rPr lang="ja-JP" altLang="en-US" sz="1200" dirty="0">
                <a:latin typeface="+mn-ea"/>
                <a:ea typeface="+mn-ea"/>
                <a:cs typeface="MS Gothic"/>
                <a:sym typeface="MS Gothic"/>
              </a:rPr>
              <a:t>〇代表発表者</a:t>
            </a:r>
            <a:r>
              <a:rPr lang="en-US" altLang="ja-JP" sz="1200" baseline="40000" dirty="0">
                <a:latin typeface="+mn-ea"/>
                <a:ea typeface="+mn-ea"/>
                <a:cs typeface="MS Gothic"/>
                <a:sym typeface="MS Gothic"/>
              </a:rPr>
              <a:t>1</a:t>
            </a:r>
            <a:r>
              <a:rPr lang="ja-JP" altLang="en-US" sz="1200" dirty="0">
                <a:latin typeface="+mn-ea"/>
                <a:ea typeface="+mn-ea"/>
                <a:cs typeface="MS Gothic"/>
                <a:sym typeface="MS Gothic"/>
              </a:rPr>
              <a:t>、共同研究者</a:t>
            </a:r>
            <a:r>
              <a:rPr lang="en-US" altLang="ja-JP" sz="1200" baseline="40000" dirty="0">
                <a:latin typeface="+mn-ea"/>
                <a:ea typeface="+mn-ea"/>
                <a:cs typeface="MS Gothic"/>
                <a:sym typeface="MS Gothic"/>
              </a:rPr>
              <a:t>2</a:t>
            </a:r>
            <a:r>
              <a:rPr lang="ja-JP" altLang="en-US" sz="1200" dirty="0">
                <a:latin typeface="+mn-ea"/>
                <a:ea typeface="+mn-ea"/>
                <a:cs typeface="MS Gothic"/>
                <a:sym typeface="MS Gothic"/>
              </a:rPr>
              <a:t>、共同研究者</a:t>
            </a:r>
            <a:r>
              <a:rPr lang="en-US" altLang="ja-JP" sz="1200" baseline="40000" dirty="0">
                <a:latin typeface="+mn-ea"/>
                <a:ea typeface="+mn-ea"/>
                <a:cs typeface="MS Gothic"/>
                <a:sym typeface="MS Gothic"/>
              </a:rPr>
              <a:t>3</a:t>
            </a:r>
          </a:p>
          <a:p>
            <a:pPr algn="ctr"/>
            <a:r>
              <a:rPr lang="en-US" altLang="ja-JP" sz="1100" dirty="0">
                <a:solidFill>
                  <a:schemeClr val="dk1"/>
                </a:solidFill>
                <a:latin typeface="+mn-ea"/>
                <a:ea typeface="+mn-ea"/>
                <a:cs typeface="Century"/>
                <a:sym typeface="MS Gothic"/>
              </a:rPr>
              <a:t>1</a:t>
            </a:r>
            <a:r>
              <a:rPr lang="ja-JP" altLang="en-US" sz="1100" dirty="0">
                <a:solidFill>
                  <a:schemeClr val="dk1"/>
                </a:solidFill>
                <a:latin typeface="+mn-ea"/>
                <a:ea typeface="+mn-ea"/>
                <a:cs typeface="Century"/>
                <a:sym typeface="MS Gothic"/>
              </a:rPr>
              <a:t>所属所属所属、</a:t>
            </a:r>
            <a:r>
              <a:rPr lang="en-US" altLang="ja-JP" sz="1100" dirty="0">
                <a:solidFill>
                  <a:schemeClr val="dk1"/>
                </a:solidFill>
                <a:latin typeface="+mn-ea"/>
                <a:ea typeface="+mn-ea"/>
                <a:cs typeface="Century"/>
                <a:sym typeface="MS Gothic"/>
              </a:rPr>
              <a:t>2</a:t>
            </a:r>
            <a:r>
              <a:rPr lang="ja-JP" altLang="en-US" sz="1100" dirty="0">
                <a:solidFill>
                  <a:schemeClr val="dk1"/>
                </a:solidFill>
                <a:latin typeface="+mn-ea"/>
                <a:ea typeface="+mn-ea"/>
                <a:cs typeface="Century"/>
                <a:sym typeface="MS Gothic"/>
              </a:rPr>
              <a:t>所属所属所属、</a:t>
            </a:r>
            <a:r>
              <a:rPr lang="en-US" altLang="ja-JP" sz="1100" dirty="0">
                <a:solidFill>
                  <a:schemeClr val="dk1"/>
                </a:solidFill>
                <a:latin typeface="+mn-ea"/>
                <a:ea typeface="+mn-ea"/>
                <a:cs typeface="Century"/>
                <a:sym typeface="MS Gothic"/>
              </a:rPr>
              <a:t>3</a:t>
            </a:r>
            <a:r>
              <a:rPr lang="ja-JP" altLang="en-US" sz="1100" dirty="0">
                <a:solidFill>
                  <a:schemeClr val="dk1"/>
                </a:solidFill>
                <a:latin typeface="+mn-ea"/>
                <a:ea typeface="+mn-ea"/>
                <a:cs typeface="Century"/>
                <a:sym typeface="MS Gothic"/>
              </a:rPr>
              <a:t>所属所属所属</a:t>
            </a:r>
            <a:endParaRPr sz="1050" dirty="0">
              <a:solidFill>
                <a:schemeClr val="dk1"/>
              </a:solidFill>
              <a:latin typeface="+mn-ea"/>
              <a:ea typeface="+mn-ea"/>
              <a:cs typeface="Century"/>
              <a:sym typeface="Century"/>
            </a:endParaRPr>
          </a:p>
        </p:txBody>
      </p:sp>
      <p:sp>
        <p:nvSpPr>
          <p:cNvPr id="30" name="テキスト ボックス 29">
            <a:extLst>
              <a:ext uri="{FF2B5EF4-FFF2-40B4-BE49-F238E27FC236}">
                <a16:creationId xmlns:a16="http://schemas.microsoft.com/office/drawing/2014/main" id="{0B9233FE-7167-4965-B77E-CDC9A6FDCDC8}"/>
              </a:ext>
            </a:extLst>
          </p:cNvPr>
          <p:cNvSpPr txBox="1"/>
          <p:nvPr/>
        </p:nvSpPr>
        <p:spPr>
          <a:xfrm>
            <a:off x="112530" y="132392"/>
            <a:ext cx="772453" cy="307007"/>
          </a:xfrm>
          <a:prstGeom prst="rect">
            <a:avLst/>
          </a:prstGeom>
          <a:noFill/>
          <a:ln>
            <a:solidFill>
              <a:schemeClr val="tx1"/>
            </a:solidFill>
          </a:ln>
        </p:spPr>
        <p:txBody>
          <a:bodyPr wrap="square" rtlCol="0">
            <a:spAutoFit/>
          </a:bodyPr>
          <a:lstStyle/>
          <a:p>
            <a:r>
              <a:rPr kumimoji="1" lang="en-US" altLang="ja-JP" sz="1395" dirty="0"/>
              <a:t>P</a:t>
            </a:r>
            <a:r>
              <a:rPr kumimoji="1" lang="ja-JP" altLang="en-US" sz="1395" dirty="0"/>
              <a:t>－</a:t>
            </a:r>
            <a:r>
              <a:rPr kumimoji="1" lang="en-US" altLang="ja-JP" sz="1395" dirty="0"/>
              <a:t>XX</a:t>
            </a:r>
            <a:endParaRPr kumimoji="1" lang="ja-JP" altLang="en-US" sz="1395" dirty="0"/>
          </a:p>
        </p:txBody>
      </p:sp>
      <p:sp>
        <p:nvSpPr>
          <p:cNvPr id="31" name="Google Shape;109;p1">
            <a:extLst>
              <a:ext uri="{FF2B5EF4-FFF2-40B4-BE49-F238E27FC236}">
                <a16:creationId xmlns:a16="http://schemas.microsoft.com/office/drawing/2014/main" id="{70619559-909D-48F7-95EC-CCD6C4E64B45}"/>
              </a:ext>
            </a:extLst>
          </p:cNvPr>
          <p:cNvSpPr txBox="1"/>
          <p:nvPr/>
        </p:nvSpPr>
        <p:spPr>
          <a:xfrm>
            <a:off x="5158740" y="74574"/>
            <a:ext cx="1674195"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主題・副題：</a:t>
            </a:r>
            <a:r>
              <a:rPr lang="en-US" altLang="ja-JP" sz="824" dirty="0">
                <a:solidFill>
                  <a:srgbClr val="00B0F0"/>
                </a:solidFill>
                <a:latin typeface="+mn-ea"/>
                <a:ea typeface="+mn-ea"/>
                <a:cs typeface="MS Gothic"/>
                <a:sym typeface="MS Gothic"/>
              </a:rPr>
              <a:t>18</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20</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32" name="Google Shape;109;p1">
            <a:extLst>
              <a:ext uri="{FF2B5EF4-FFF2-40B4-BE49-F238E27FC236}">
                <a16:creationId xmlns:a16="http://schemas.microsoft.com/office/drawing/2014/main" id="{65DEE243-654A-4145-95D1-847145F06322}"/>
              </a:ext>
            </a:extLst>
          </p:cNvPr>
          <p:cNvSpPr txBox="1"/>
          <p:nvPr/>
        </p:nvSpPr>
        <p:spPr>
          <a:xfrm>
            <a:off x="4893920" y="871291"/>
            <a:ext cx="1991267"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発表者名、所属：</a:t>
            </a:r>
            <a:r>
              <a:rPr lang="en-US" altLang="ja-JP" sz="824" dirty="0">
                <a:solidFill>
                  <a:srgbClr val="00B0F0"/>
                </a:solidFill>
                <a:latin typeface="+mn-ea"/>
                <a:ea typeface="+mn-ea"/>
                <a:cs typeface="MS Gothic"/>
                <a:sym typeface="MS Gothic"/>
              </a:rPr>
              <a:t>10</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12</a:t>
            </a:r>
            <a:r>
              <a:rPr lang="ja-JP" altLang="en-US" sz="824" dirty="0">
                <a:solidFill>
                  <a:srgbClr val="00B0F0"/>
                </a:solidFill>
                <a:latin typeface="+mn-ea"/>
                <a:ea typeface="+mn-ea"/>
                <a:cs typeface="MS Gothic"/>
                <a:sym typeface="MS Gothic"/>
              </a:rPr>
              <a:t>ポイント目安</a:t>
            </a:r>
            <a:endParaRPr lang="en-US" altLang="ja-JP" sz="824" dirty="0">
              <a:solidFill>
                <a:srgbClr val="00B0F0"/>
              </a:solidFill>
              <a:latin typeface="+mn-ea"/>
              <a:ea typeface="+mn-ea"/>
              <a:cs typeface="MS Gothic"/>
              <a:sym typeface="MS Gothic"/>
            </a:endParaRPr>
          </a:p>
        </p:txBody>
      </p:sp>
      <p:sp>
        <p:nvSpPr>
          <p:cNvPr id="33" name="Google Shape;109;p1">
            <a:extLst>
              <a:ext uri="{FF2B5EF4-FFF2-40B4-BE49-F238E27FC236}">
                <a16:creationId xmlns:a16="http://schemas.microsoft.com/office/drawing/2014/main" id="{E006087E-4E08-4739-A00E-6684A8A04C60}"/>
              </a:ext>
            </a:extLst>
          </p:cNvPr>
          <p:cNvSpPr txBox="1"/>
          <p:nvPr/>
        </p:nvSpPr>
        <p:spPr>
          <a:xfrm>
            <a:off x="-63500" y="633510"/>
            <a:ext cx="2002861" cy="591809"/>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cs typeface="MS Gothic"/>
                <a:sym typeface="MS Gothic"/>
              </a:rPr>
              <a:t>※</a:t>
            </a:r>
            <a:r>
              <a:rPr lang="ja-JP" altLang="en-US" sz="824" dirty="0">
                <a:solidFill>
                  <a:srgbClr val="00B0F0"/>
                </a:solidFill>
                <a:latin typeface="+mn-ea"/>
                <a:cs typeface="MS Gothic"/>
                <a:sym typeface="MS Gothic"/>
              </a:rPr>
              <a:t>ポスター番号：採択通知メール参照。研究発表ポスターは「</a:t>
            </a:r>
            <a:r>
              <a:rPr lang="en-US" altLang="ja-JP" sz="824" dirty="0">
                <a:solidFill>
                  <a:srgbClr val="00B0F0"/>
                </a:solidFill>
                <a:latin typeface="+mn-ea"/>
                <a:cs typeface="MS Gothic"/>
                <a:sym typeface="MS Gothic"/>
              </a:rPr>
              <a:t>P-</a:t>
            </a:r>
            <a:r>
              <a:rPr lang="ja-JP" altLang="en-US" sz="824" dirty="0">
                <a:solidFill>
                  <a:srgbClr val="00B0F0"/>
                </a:solidFill>
                <a:latin typeface="+mn-ea"/>
                <a:cs typeface="MS Gothic"/>
                <a:sym typeface="MS Gothic"/>
              </a:rPr>
              <a:t>番号」、</a:t>
            </a:r>
          </a:p>
          <a:p>
            <a:r>
              <a:rPr lang="ja-JP" altLang="en-US" sz="824" dirty="0">
                <a:solidFill>
                  <a:srgbClr val="00B0F0"/>
                </a:solidFill>
                <a:latin typeface="+mn-ea"/>
                <a:cs typeface="MS Gothic"/>
                <a:sym typeface="MS Gothic"/>
              </a:rPr>
              <a:t>若手研究者発表奨励賞対象者は</a:t>
            </a:r>
          </a:p>
          <a:p>
            <a:r>
              <a:rPr lang="ja-JP" altLang="en-US" sz="824" dirty="0">
                <a:solidFill>
                  <a:srgbClr val="00B0F0"/>
                </a:solidFill>
                <a:latin typeface="+mn-ea"/>
                <a:cs typeface="MS Gothic"/>
                <a:sym typeface="MS Gothic"/>
              </a:rPr>
              <a:t>「</a:t>
            </a:r>
            <a:r>
              <a:rPr lang="en-US" altLang="ja-JP" sz="824" dirty="0">
                <a:solidFill>
                  <a:srgbClr val="00B0F0"/>
                </a:solidFill>
                <a:latin typeface="+mn-ea"/>
                <a:cs typeface="MS Gothic"/>
                <a:sym typeface="MS Gothic"/>
              </a:rPr>
              <a:t>Y-</a:t>
            </a:r>
            <a:r>
              <a:rPr lang="ja-JP" altLang="en-US" sz="824" dirty="0">
                <a:solidFill>
                  <a:srgbClr val="00B0F0"/>
                </a:solidFill>
                <a:latin typeface="+mn-ea"/>
                <a:cs typeface="MS Gothic"/>
                <a:sym typeface="MS Gothic"/>
              </a:rPr>
              <a:t>番号」</a:t>
            </a:r>
            <a:endParaRPr lang="ja-JP" altLang="en-US" sz="961" dirty="0">
              <a:solidFill>
                <a:srgbClr val="00B0F0"/>
              </a:solidFill>
              <a:latin typeface="+mn-ea"/>
              <a:cs typeface="Century"/>
              <a:sym typeface="Century"/>
            </a:endParaRPr>
          </a:p>
        </p:txBody>
      </p:sp>
    </p:spTree>
    <p:extLst>
      <p:ext uri="{BB962C8B-B14F-4D97-AF65-F5344CB8AC3E}">
        <p14:creationId xmlns:p14="http://schemas.microsoft.com/office/powerpoint/2010/main" val="3643432903"/>
      </p:ext>
    </p:extLst>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186</Words>
  <Application>Microsoft Office PowerPoint</Application>
  <PresentationFormat>A4 210 x 297 mm</PresentationFormat>
  <Paragraphs>31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MS Gothic</vt:lpstr>
      <vt:lpstr>Noto Sans Symbols</vt: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2021-04-26T08:29:48Z</dcterms:created>
  <dcterms:modified xsi:type="dcterms:W3CDTF">2021-04-26T08:30:02Z</dcterms:modified>
</cp:coreProperties>
</file>